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4" r:id="rId2"/>
  </p:sldMasterIdLst>
  <p:notesMasterIdLst>
    <p:notesMasterId r:id="rId197"/>
  </p:notesMasterIdLst>
  <p:handoutMasterIdLst>
    <p:handoutMasterId r:id="rId198"/>
  </p:handoutMasterIdLst>
  <p:sldIdLst>
    <p:sldId id="370" r:id="rId3"/>
    <p:sldId id="371" r:id="rId4"/>
    <p:sldId id="361" r:id="rId5"/>
    <p:sldId id="372" r:id="rId6"/>
    <p:sldId id="374" r:id="rId7"/>
    <p:sldId id="409" r:id="rId8"/>
    <p:sldId id="410" r:id="rId9"/>
    <p:sldId id="411" r:id="rId10"/>
    <p:sldId id="412" r:id="rId11"/>
    <p:sldId id="413" r:id="rId12"/>
    <p:sldId id="414" r:id="rId13"/>
    <p:sldId id="415" r:id="rId14"/>
    <p:sldId id="416" r:id="rId15"/>
    <p:sldId id="418" r:id="rId16"/>
    <p:sldId id="419" r:id="rId17"/>
    <p:sldId id="420" r:id="rId18"/>
    <p:sldId id="421" r:id="rId19"/>
    <p:sldId id="422" r:id="rId20"/>
    <p:sldId id="423" r:id="rId21"/>
    <p:sldId id="424" r:id="rId22"/>
    <p:sldId id="425" r:id="rId23"/>
    <p:sldId id="426" r:id="rId24"/>
    <p:sldId id="427" r:id="rId25"/>
    <p:sldId id="428" r:id="rId26"/>
    <p:sldId id="429" r:id="rId27"/>
    <p:sldId id="430" r:id="rId28"/>
    <p:sldId id="431" r:id="rId29"/>
    <p:sldId id="432" r:id="rId30"/>
    <p:sldId id="433" r:id="rId31"/>
    <p:sldId id="391" r:id="rId32"/>
    <p:sldId id="434" r:id="rId33"/>
    <p:sldId id="435" r:id="rId34"/>
    <p:sldId id="436" r:id="rId35"/>
    <p:sldId id="437" r:id="rId36"/>
    <p:sldId id="438" r:id="rId37"/>
    <p:sldId id="392" r:id="rId38"/>
    <p:sldId id="439" r:id="rId39"/>
    <p:sldId id="440" r:id="rId40"/>
    <p:sldId id="441" r:id="rId41"/>
    <p:sldId id="442" r:id="rId42"/>
    <p:sldId id="393" r:id="rId43"/>
    <p:sldId id="443" r:id="rId44"/>
    <p:sldId id="444" r:id="rId45"/>
    <p:sldId id="395" r:id="rId46"/>
    <p:sldId id="450" r:id="rId47"/>
    <p:sldId id="445" r:id="rId48"/>
    <p:sldId id="446" r:id="rId49"/>
    <p:sldId id="447" r:id="rId50"/>
    <p:sldId id="453" r:id="rId51"/>
    <p:sldId id="454" r:id="rId52"/>
    <p:sldId id="455" r:id="rId53"/>
    <p:sldId id="456" r:id="rId54"/>
    <p:sldId id="457" r:id="rId55"/>
    <p:sldId id="458" r:id="rId56"/>
    <p:sldId id="459" r:id="rId57"/>
    <p:sldId id="460" r:id="rId58"/>
    <p:sldId id="461" r:id="rId59"/>
    <p:sldId id="451" r:id="rId60"/>
    <p:sldId id="462" r:id="rId61"/>
    <p:sldId id="463" r:id="rId62"/>
    <p:sldId id="464" r:id="rId63"/>
    <p:sldId id="465" r:id="rId64"/>
    <p:sldId id="375" r:id="rId65"/>
    <p:sldId id="376" r:id="rId66"/>
    <p:sldId id="377" r:id="rId67"/>
    <p:sldId id="378" r:id="rId68"/>
    <p:sldId id="466" r:id="rId69"/>
    <p:sldId id="467" r:id="rId70"/>
    <p:sldId id="468" r:id="rId71"/>
    <p:sldId id="469" r:id="rId72"/>
    <p:sldId id="470" r:id="rId73"/>
    <p:sldId id="471" r:id="rId74"/>
    <p:sldId id="472" r:id="rId75"/>
    <p:sldId id="397" r:id="rId76"/>
    <p:sldId id="473" r:id="rId77"/>
    <p:sldId id="474" r:id="rId78"/>
    <p:sldId id="475" r:id="rId79"/>
    <p:sldId id="398" r:id="rId80"/>
    <p:sldId id="476" r:id="rId81"/>
    <p:sldId id="477" r:id="rId82"/>
    <p:sldId id="478" r:id="rId83"/>
    <p:sldId id="399" r:id="rId84"/>
    <p:sldId id="479" r:id="rId85"/>
    <p:sldId id="480" r:id="rId86"/>
    <p:sldId id="481" r:id="rId87"/>
    <p:sldId id="482" r:id="rId88"/>
    <p:sldId id="483" r:id="rId89"/>
    <p:sldId id="379" r:id="rId90"/>
    <p:sldId id="380" r:id="rId91"/>
    <p:sldId id="484" r:id="rId92"/>
    <p:sldId id="485" r:id="rId93"/>
    <p:sldId id="381" r:id="rId94"/>
    <p:sldId id="486" r:id="rId95"/>
    <p:sldId id="487" r:id="rId96"/>
    <p:sldId id="488" r:id="rId97"/>
    <p:sldId id="489" r:id="rId98"/>
    <p:sldId id="490" r:id="rId99"/>
    <p:sldId id="491" r:id="rId100"/>
    <p:sldId id="492" r:id="rId101"/>
    <p:sldId id="493" r:id="rId102"/>
    <p:sldId id="494" r:id="rId103"/>
    <p:sldId id="401" r:id="rId104"/>
    <p:sldId id="495" r:id="rId105"/>
    <p:sldId id="496" r:id="rId106"/>
    <p:sldId id="497" r:id="rId107"/>
    <p:sldId id="498" r:id="rId108"/>
    <p:sldId id="382" r:id="rId109"/>
    <p:sldId id="402" r:id="rId110"/>
    <p:sldId id="499" r:id="rId111"/>
    <p:sldId id="500" r:id="rId112"/>
    <p:sldId id="501" r:id="rId113"/>
    <p:sldId id="502" r:id="rId114"/>
    <p:sldId id="503" r:id="rId115"/>
    <p:sldId id="504" r:id="rId116"/>
    <p:sldId id="506" r:id="rId117"/>
    <p:sldId id="507" r:id="rId118"/>
    <p:sldId id="508" r:id="rId119"/>
    <p:sldId id="509" r:id="rId120"/>
    <p:sldId id="510" r:id="rId121"/>
    <p:sldId id="511" r:id="rId122"/>
    <p:sldId id="383" r:id="rId123"/>
    <p:sldId id="384" r:id="rId124"/>
    <p:sldId id="385" r:id="rId125"/>
    <p:sldId id="386" r:id="rId126"/>
    <p:sldId id="512" r:id="rId127"/>
    <p:sldId id="513" r:id="rId128"/>
    <p:sldId id="514" r:id="rId129"/>
    <p:sldId id="515" r:id="rId130"/>
    <p:sldId id="516" r:id="rId131"/>
    <p:sldId id="517" r:id="rId132"/>
    <p:sldId id="518" r:id="rId133"/>
    <p:sldId id="519" r:id="rId134"/>
    <p:sldId id="520" r:id="rId135"/>
    <p:sldId id="521" r:id="rId136"/>
    <p:sldId id="522" r:id="rId137"/>
    <p:sldId id="523" r:id="rId138"/>
    <p:sldId id="403" r:id="rId139"/>
    <p:sldId id="524" r:id="rId140"/>
    <p:sldId id="525" r:id="rId141"/>
    <p:sldId id="526" r:id="rId142"/>
    <p:sldId id="527" r:id="rId143"/>
    <p:sldId id="528" r:id="rId144"/>
    <p:sldId id="529" r:id="rId145"/>
    <p:sldId id="530" r:id="rId146"/>
    <p:sldId id="404" r:id="rId147"/>
    <p:sldId id="531" r:id="rId148"/>
    <p:sldId id="532" r:id="rId149"/>
    <p:sldId id="533" r:id="rId150"/>
    <p:sldId id="534" r:id="rId151"/>
    <p:sldId id="535" r:id="rId152"/>
    <p:sldId id="536" r:id="rId153"/>
    <p:sldId id="537" r:id="rId154"/>
    <p:sldId id="538" r:id="rId155"/>
    <p:sldId id="539" r:id="rId156"/>
    <p:sldId id="540" r:id="rId157"/>
    <p:sldId id="541" r:id="rId158"/>
    <p:sldId id="542" r:id="rId159"/>
    <p:sldId id="543" r:id="rId160"/>
    <p:sldId id="544" r:id="rId161"/>
    <p:sldId id="405" r:id="rId162"/>
    <p:sldId id="545" r:id="rId163"/>
    <p:sldId id="546" r:id="rId164"/>
    <p:sldId id="547" r:id="rId165"/>
    <p:sldId id="548" r:id="rId166"/>
    <p:sldId id="406" r:id="rId167"/>
    <p:sldId id="549" r:id="rId168"/>
    <p:sldId id="550" r:id="rId169"/>
    <p:sldId id="551" r:id="rId170"/>
    <p:sldId id="552" r:id="rId171"/>
    <p:sldId id="553" r:id="rId172"/>
    <p:sldId id="554" r:id="rId173"/>
    <p:sldId id="555" r:id="rId174"/>
    <p:sldId id="387" r:id="rId175"/>
    <p:sldId id="388" r:id="rId176"/>
    <p:sldId id="390" r:id="rId177"/>
    <p:sldId id="556" r:id="rId178"/>
    <p:sldId id="557" r:id="rId179"/>
    <p:sldId id="558" r:id="rId180"/>
    <p:sldId id="559" r:id="rId181"/>
    <p:sldId id="560" r:id="rId182"/>
    <p:sldId id="561" r:id="rId183"/>
    <p:sldId id="562" r:id="rId184"/>
    <p:sldId id="407" r:id="rId185"/>
    <p:sldId id="563" r:id="rId186"/>
    <p:sldId id="564" r:id="rId187"/>
    <p:sldId id="565" r:id="rId188"/>
    <p:sldId id="408" r:id="rId189"/>
    <p:sldId id="566" r:id="rId190"/>
    <p:sldId id="567" r:id="rId191"/>
    <p:sldId id="568" r:id="rId192"/>
    <p:sldId id="569" r:id="rId193"/>
    <p:sldId id="571" r:id="rId194"/>
    <p:sldId id="572" r:id="rId195"/>
    <p:sldId id="573" r:id="rId196"/>
  </p:sldIdLst>
  <p:sldSz cx="12190413" cy="6859588"/>
  <p:notesSz cx="6858000" cy="9144000"/>
  <p:custDataLst>
    <p:tags r:id="rId199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9" userDrawn="1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9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slide" Target="slides/slide189.xml"/><Relationship Id="rId196" Type="http://schemas.openxmlformats.org/officeDocument/2006/relationships/slide" Target="slides/slide194.xml"/><Relationship Id="rId200" Type="http://schemas.openxmlformats.org/officeDocument/2006/relationships/presProps" Target="presProps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144" Type="http://schemas.openxmlformats.org/officeDocument/2006/relationships/slide" Target="slides/slide142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65" Type="http://schemas.openxmlformats.org/officeDocument/2006/relationships/slide" Target="slides/slide163.xml"/><Relationship Id="rId181" Type="http://schemas.openxmlformats.org/officeDocument/2006/relationships/slide" Target="slides/slide179.xml"/><Relationship Id="rId186" Type="http://schemas.openxmlformats.org/officeDocument/2006/relationships/slide" Target="slides/slide184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slide" Target="slides/slide13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55" Type="http://schemas.openxmlformats.org/officeDocument/2006/relationships/slide" Target="slides/slide153.xml"/><Relationship Id="rId171" Type="http://schemas.openxmlformats.org/officeDocument/2006/relationships/slide" Target="slides/slide169.xml"/><Relationship Id="rId176" Type="http://schemas.openxmlformats.org/officeDocument/2006/relationships/slide" Target="slides/slide174.xml"/><Relationship Id="rId192" Type="http://schemas.openxmlformats.org/officeDocument/2006/relationships/slide" Target="slides/slide190.xml"/><Relationship Id="rId197" Type="http://schemas.openxmlformats.org/officeDocument/2006/relationships/notesMaster" Target="notesMasters/notesMaster1.xml"/><Relationship Id="rId201" Type="http://schemas.openxmlformats.org/officeDocument/2006/relationships/viewProps" Target="viewProps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slide" Target="slides/slide159.xml"/><Relationship Id="rId166" Type="http://schemas.openxmlformats.org/officeDocument/2006/relationships/slide" Target="slides/slide164.xml"/><Relationship Id="rId182" Type="http://schemas.openxmlformats.org/officeDocument/2006/relationships/slide" Target="slides/slide180.xml"/><Relationship Id="rId187" Type="http://schemas.openxmlformats.org/officeDocument/2006/relationships/slide" Target="slides/slide18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handoutMaster" Target="handoutMasters/handoutMaster1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2" Type="http://schemas.openxmlformats.org/officeDocument/2006/relationships/theme" Target="theme/theme1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199" Type="http://schemas.openxmlformats.org/officeDocument/2006/relationships/tags" Target="tags/tag1.xml"/><Relationship Id="rId203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189" Type="http://schemas.openxmlformats.org/officeDocument/2006/relationships/slide" Target="slides/slide187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95" Type="http://schemas.openxmlformats.org/officeDocument/2006/relationships/slide" Target="slides/slide193.xml"/><Relationship Id="rId190" Type="http://schemas.openxmlformats.org/officeDocument/2006/relationships/slide" Target="slides/slide188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emf"/><Relationship Id="rId1" Type="http://schemas.openxmlformats.org/officeDocument/2006/relationships/image" Target="../media/image127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emf"/><Relationship Id="rId1" Type="http://schemas.openxmlformats.org/officeDocument/2006/relationships/image" Target="../media/image13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emf"/><Relationship Id="rId1" Type="http://schemas.openxmlformats.org/officeDocument/2006/relationships/image" Target="../media/image145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1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emf"/><Relationship Id="rId1" Type="http://schemas.openxmlformats.org/officeDocument/2006/relationships/image" Target="../media/image155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9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1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emf"/><Relationship Id="rId1" Type="http://schemas.openxmlformats.org/officeDocument/2006/relationships/image" Target="../media/image161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4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7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9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0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5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7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8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5.emf"/></Relationships>
</file>

<file path=ppt/drawings/_rels/vmlDrawing1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6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7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emf"/><Relationship Id="rId1" Type="http://schemas.openxmlformats.org/officeDocument/2006/relationships/image" Target="../media/image198.emf"/></Relationships>
</file>

<file path=ppt/drawings/_rels/vmlDrawing17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emf"/><Relationship Id="rId1" Type="http://schemas.openxmlformats.org/officeDocument/2006/relationships/image" Target="../media/image20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1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4.emf"/><Relationship Id="rId1" Type="http://schemas.openxmlformats.org/officeDocument/2006/relationships/image" Target="../media/image203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1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7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8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emf"/><Relationship Id="rId1" Type="http://schemas.openxmlformats.org/officeDocument/2006/relationships/image" Target="../media/image105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9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image" Target="../media/image108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9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image" Target="../media/image112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15055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182972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179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54723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602940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31872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57106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81284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80874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981958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174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22980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73581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146199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43072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36156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9392054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62728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4194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644413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962774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493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40722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484806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57687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607272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398683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408186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297089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163428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232296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30462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089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377997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954405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837586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4127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89398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940350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958804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93045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723437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170576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923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163976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593548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450384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491549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993054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8054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307452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0760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320169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939265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8913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97962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487110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580036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49354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7702289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431413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44079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31826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989316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401074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828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133300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189236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703867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030112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29912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744953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048382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443335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866150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258824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187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13410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22088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872093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030537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686049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91457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721548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989345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53036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579776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584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465753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584299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102280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715842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434394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239708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074135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581620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704188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716128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600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30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0195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654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8832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0570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0025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7459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0936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1283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2711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455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105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5527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0379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9598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8957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8780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9130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4773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953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3196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401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0887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4117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9861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4430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5138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38353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7442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95523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5321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343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3042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82871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9499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69673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6648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21658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4313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20606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72935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74544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429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810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19194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65131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1141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38807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5430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13464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3690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54143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52688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092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66871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90587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17723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09297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40057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75761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31942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29982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40048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86733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06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51576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97221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81771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73924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25546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84144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30195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87103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10838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52723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878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62590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03570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91785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513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29444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85410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71825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678399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83751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7421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055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024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6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6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44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016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4" y="273114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6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4" y="1435436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6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3"/>
            <a:ext cx="7314248" cy="805048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68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5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2599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6" descr="000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" y="2"/>
            <a:ext cx="12190413" cy="669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83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5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1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68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2020/3/2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4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50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110.emf"/><Relationship Id="rId4" Type="http://schemas.openxmlformats.org/officeDocument/2006/relationships/package" Target="../embeddings/Microsoft_Word_Document106.docx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7.v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Word_Document107.docx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7" Type="http://schemas.openxmlformats.org/officeDocument/2006/relationships/image" Target="../media/image113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8.vml"/><Relationship Id="rId6" Type="http://schemas.openxmlformats.org/officeDocument/2006/relationships/package" Target="../embeddings/Microsoft_Word_Document109.docx"/><Relationship Id="rId5" Type="http://schemas.openxmlformats.org/officeDocument/2006/relationships/image" Target="../media/image112.emf"/><Relationship Id="rId4" Type="http://schemas.openxmlformats.org/officeDocument/2006/relationships/package" Target="../embeddings/Microsoft_Word_Document108.docx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Word_Document110.docx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Word_Document111.doc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1.v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Word_Document112.doc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17.emf"/><Relationship Id="rId4" Type="http://schemas.openxmlformats.org/officeDocument/2006/relationships/package" Target="../embeddings/Microsoft_Word_Document113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18.emf"/><Relationship Id="rId4" Type="http://schemas.openxmlformats.org/officeDocument/2006/relationships/package" Target="../embeddings/Microsoft_Word_Document114.doc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4.vml"/><Relationship Id="rId5" Type="http://schemas.openxmlformats.org/officeDocument/2006/relationships/image" Target="../media/image119.emf"/><Relationship Id="rId4" Type="http://schemas.openxmlformats.org/officeDocument/2006/relationships/package" Target="../embeddings/Microsoft_Word_Document115.docx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5.vml"/><Relationship Id="rId5" Type="http://schemas.openxmlformats.org/officeDocument/2006/relationships/image" Target="../media/image120.emf"/><Relationship Id="rId4" Type="http://schemas.openxmlformats.org/officeDocument/2006/relationships/package" Target="../embeddings/Microsoft_Word_Document116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6" Type="http://schemas.openxmlformats.org/officeDocument/2006/relationships/package" Target="../embeddings/Microsoft_Word_Document9.docx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8.doc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6.vml"/><Relationship Id="rId5" Type="http://schemas.openxmlformats.org/officeDocument/2006/relationships/image" Target="../media/image121.emf"/><Relationship Id="rId4" Type="http://schemas.openxmlformats.org/officeDocument/2006/relationships/package" Target="../embeddings/Microsoft_Word_Document117.docx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7.vml"/><Relationship Id="rId5" Type="http://schemas.openxmlformats.org/officeDocument/2006/relationships/image" Target="../media/image122.emf"/><Relationship Id="rId4" Type="http://schemas.openxmlformats.org/officeDocument/2006/relationships/package" Target="../embeddings/Microsoft_Word_Document118.docx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8.vml"/><Relationship Id="rId5" Type="http://schemas.openxmlformats.org/officeDocument/2006/relationships/image" Target="../media/image123.emf"/><Relationship Id="rId4" Type="http://schemas.openxmlformats.org/officeDocument/2006/relationships/package" Target="../embeddings/Microsoft_Word_Document119.doc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9.vml"/><Relationship Id="rId5" Type="http://schemas.openxmlformats.org/officeDocument/2006/relationships/image" Target="../media/image124.emf"/><Relationship Id="rId4" Type="http://schemas.openxmlformats.org/officeDocument/2006/relationships/package" Target="../embeddings/Microsoft_Word_Document120.doc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0.vml"/><Relationship Id="rId5" Type="http://schemas.openxmlformats.org/officeDocument/2006/relationships/image" Target="../media/image125.emf"/><Relationship Id="rId4" Type="http://schemas.openxmlformats.org/officeDocument/2006/relationships/package" Target="../embeddings/Microsoft_Word_Document121.doc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1.vml"/><Relationship Id="rId5" Type="http://schemas.openxmlformats.org/officeDocument/2006/relationships/image" Target="../media/image126.emf"/><Relationship Id="rId4" Type="http://schemas.openxmlformats.org/officeDocument/2006/relationships/package" Target="../embeddings/Microsoft_Word_Document122.docx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7" Type="http://schemas.openxmlformats.org/officeDocument/2006/relationships/image" Target="../media/image128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2.vml"/><Relationship Id="rId6" Type="http://schemas.openxmlformats.org/officeDocument/2006/relationships/package" Target="../embeddings/Microsoft_Word_Document124.docx"/><Relationship Id="rId5" Type="http://schemas.openxmlformats.org/officeDocument/2006/relationships/image" Target="../media/image127.emf"/><Relationship Id="rId4" Type="http://schemas.openxmlformats.org/officeDocument/2006/relationships/package" Target="../embeddings/Microsoft_Word_Document123.docx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3.vml"/><Relationship Id="rId5" Type="http://schemas.openxmlformats.org/officeDocument/2006/relationships/image" Target="../media/image129.emf"/><Relationship Id="rId4" Type="http://schemas.openxmlformats.org/officeDocument/2006/relationships/package" Target="../embeddings/Microsoft_Word_Document125.docx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4.vml"/><Relationship Id="rId5" Type="http://schemas.openxmlformats.org/officeDocument/2006/relationships/image" Target="../media/image130.emf"/><Relationship Id="rId4" Type="http://schemas.openxmlformats.org/officeDocument/2006/relationships/package" Target="../embeddings/Microsoft_Word_Document126.docx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5.vml"/><Relationship Id="rId5" Type="http://schemas.openxmlformats.org/officeDocument/2006/relationships/image" Target="../media/image131.emf"/><Relationship Id="rId4" Type="http://schemas.openxmlformats.org/officeDocument/2006/relationships/package" Target="../embeddings/Microsoft_Word_Document127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5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6" Type="http://schemas.openxmlformats.org/officeDocument/2006/relationships/package" Target="../embeddings/Microsoft_Word_Document11.docx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0.docx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6.vml"/><Relationship Id="rId5" Type="http://schemas.openxmlformats.org/officeDocument/2006/relationships/image" Target="../media/image132.emf"/><Relationship Id="rId4" Type="http://schemas.openxmlformats.org/officeDocument/2006/relationships/package" Target="../embeddings/Microsoft_Word_Document128.docx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7.vml"/><Relationship Id="rId5" Type="http://schemas.openxmlformats.org/officeDocument/2006/relationships/image" Target="../media/image133.emf"/><Relationship Id="rId4" Type="http://schemas.openxmlformats.org/officeDocument/2006/relationships/package" Target="../embeddings/Microsoft_Word_Document129.docx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8.vml"/><Relationship Id="rId5" Type="http://schemas.openxmlformats.org/officeDocument/2006/relationships/image" Target="../media/image134.emf"/><Relationship Id="rId4" Type="http://schemas.openxmlformats.org/officeDocument/2006/relationships/package" Target="../embeddings/Microsoft_Word_Document130.docx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7" Type="http://schemas.openxmlformats.org/officeDocument/2006/relationships/image" Target="../media/image13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9.vml"/><Relationship Id="rId6" Type="http://schemas.openxmlformats.org/officeDocument/2006/relationships/package" Target="../embeddings/Microsoft_Word_Document132.docx"/><Relationship Id="rId5" Type="http://schemas.openxmlformats.org/officeDocument/2006/relationships/image" Target="../media/image135.emf"/><Relationship Id="rId4" Type="http://schemas.openxmlformats.org/officeDocument/2006/relationships/package" Target="../embeddings/Microsoft_Word_Document131.doc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0.vml"/><Relationship Id="rId5" Type="http://schemas.openxmlformats.org/officeDocument/2006/relationships/image" Target="../media/image137.emf"/><Relationship Id="rId4" Type="http://schemas.openxmlformats.org/officeDocument/2006/relationships/package" Target="../embeddings/Microsoft_Word_Document133.docx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1.vml"/><Relationship Id="rId5" Type="http://schemas.openxmlformats.org/officeDocument/2006/relationships/image" Target="../media/image138.emf"/><Relationship Id="rId4" Type="http://schemas.openxmlformats.org/officeDocument/2006/relationships/package" Target="../embeddings/Microsoft_Word_Document134.docx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2.vml"/><Relationship Id="rId5" Type="http://schemas.openxmlformats.org/officeDocument/2006/relationships/image" Target="../media/image139.emf"/><Relationship Id="rId4" Type="http://schemas.openxmlformats.org/officeDocument/2006/relationships/package" Target="../embeddings/Microsoft_Word_Document135.docx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3.vml"/><Relationship Id="rId5" Type="http://schemas.openxmlformats.org/officeDocument/2006/relationships/image" Target="../media/image140.emf"/><Relationship Id="rId4" Type="http://schemas.openxmlformats.org/officeDocument/2006/relationships/package" Target="../embeddings/Microsoft_Word_Document136.docx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4.vml"/><Relationship Id="rId5" Type="http://schemas.openxmlformats.org/officeDocument/2006/relationships/image" Target="../media/image141.emf"/><Relationship Id="rId4" Type="http://schemas.openxmlformats.org/officeDocument/2006/relationships/package" Target="../embeddings/Microsoft_Word_Document137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2.doc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5.vml"/><Relationship Id="rId5" Type="http://schemas.openxmlformats.org/officeDocument/2006/relationships/image" Target="../media/image142.emf"/><Relationship Id="rId4" Type="http://schemas.openxmlformats.org/officeDocument/2006/relationships/package" Target="../embeddings/Microsoft_Word_Document138.docx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6.vml"/><Relationship Id="rId5" Type="http://schemas.openxmlformats.org/officeDocument/2006/relationships/image" Target="../media/image143.emf"/><Relationship Id="rId4" Type="http://schemas.openxmlformats.org/officeDocument/2006/relationships/package" Target="../embeddings/Microsoft_Word_Document139.docx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7.vml"/><Relationship Id="rId5" Type="http://schemas.openxmlformats.org/officeDocument/2006/relationships/image" Target="../media/image144.emf"/><Relationship Id="rId4" Type="http://schemas.openxmlformats.org/officeDocument/2006/relationships/package" Target="../embeddings/Microsoft_Word_Document140.docx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7" Type="http://schemas.openxmlformats.org/officeDocument/2006/relationships/image" Target="../media/image14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8.vml"/><Relationship Id="rId6" Type="http://schemas.openxmlformats.org/officeDocument/2006/relationships/package" Target="../embeddings/Microsoft_Word_Document142.docx"/><Relationship Id="rId5" Type="http://schemas.openxmlformats.org/officeDocument/2006/relationships/image" Target="../media/image145.emf"/><Relationship Id="rId4" Type="http://schemas.openxmlformats.org/officeDocument/2006/relationships/package" Target="../embeddings/Microsoft_Word_Document141.docx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9.vml"/><Relationship Id="rId5" Type="http://schemas.openxmlformats.org/officeDocument/2006/relationships/image" Target="../media/image147.emf"/><Relationship Id="rId4" Type="http://schemas.openxmlformats.org/officeDocument/2006/relationships/package" Target="../embeddings/Microsoft_Word_Document143.docx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0.vml"/><Relationship Id="rId5" Type="http://schemas.openxmlformats.org/officeDocument/2006/relationships/image" Target="../media/image148.emf"/><Relationship Id="rId4" Type="http://schemas.openxmlformats.org/officeDocument/2006/relationships/package" Target="../embeddings/Microsoft_Word_Document144.docx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1.vml"/><Relationship Id="rId5" Type="http://schemas.openxmlformats.org/officeDocument/2006/relationships/image" Target="../media/image149.emf"/><Relationship Id="rId4" Type="http://schemas.openxmlformats.org/officeDocument/2006/relationships/package" Target="../embeddings/Microsoft_Word_Document145.docx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2.vml"/><Relationship Id="rId5" Type="http://schemas.openxmlformats.org/officeDocument/2006/relationships/image" Target="../media/image150.emf"/><Relationship Id="rId4" Type="http://schemas.openxmlformats.org/officeDocument/2006/relationships/package" Target="../embeddings/Microsoft_Word_Document146.docx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3.vml"/><Relationship Id="rId5" Type="http://schemas.openxmlformats.org/officeDocument/2006/relationships/image" Target="../media/image151.emf"/><Relationship Id="rId4" Type="http://schemas.openxmlformats.org/officeDocument/2006/relationships/package" Target="../embeddings/Microsoft_Word_Document147.doc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4.vml"/><Relationship Id="rId5" Type="http://schemas.openxmlformats.org/officeDocument/2006/relationships/image" Target="../media/image152.emf"/><Relationship Id="rId4" Type="http://schemas.openxmlformats.org/officeDocument/2006/relationships/package" Target="../embeddings/Microsoft_Word_Document148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3.doc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5.vml"/><Relationship Id="rId5" Type="http://schemas.openxmlformats.org/officeDocument/2006/relationships/image" Target="../media/image153.emf"/><Relationship Id="rId4" Type="http://schemas.openxmlformats.org/officeDocument/2006/relationships/package" Target="../embeddings/Microsoft_Word_Document149.docx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6.vml"/><Relationship Id="rId5" Type="http://schemas.openxmlformats.org/officeDocument/2006/relationships/image" Target="../media/image154.emf"/><Relationship Id="rId4" Type="http://schemas.openxmlformats.org/officeDocument/2006/relationships/package" Target="../embeddings/Microsoft_Word_Document150.docx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7" Type="http://schemas.openxmlformats.org/officeDocument/2006/relationships/image" Target="../media/image15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7.vml"/><Relationship Id="rId6" Type="http://schemas.openxmlformats.org/officeDocument/2006/relationships/package" Target="../embeddings/Microsoft_Word_Document152.docx"/><Relationship Id="rId5" Type="http://schemas.openxmlformats.org/officeDocument/2006/relationships/image" Target="../media/image155.emf"/><Relationship Id="rId4" Type="http://schemas.openxmlformats.org/officeDocument/2006/relationships/package" Target="../embeddings/Microsoft_Word_Document151.docx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8.vml"/><Relationship Id="rId5" Type="http://schemas.openxmlformats.org/officeDocument/2006/relationships/image" Target="../media/image157.emf"/><Relationship Id="rId4" Type="http://schemas.openxmlformats.org/officeDocument/2006/relationships/package" Target="../embeddings/Microsoft_Word_Document153.docx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9.vml"/><Relationship Id="rId5" Type="http://schemas.openxmlformats.org/officeDocument/2006/relationships/image" Target="../media/image158.emf"/><Relationship Id="rId4" Type="http://schemas.openxmlformats.org/officeDocument/2006/relationships/package" Target="../embeddings/Microsoft_Word_Document154.docx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0.vml"/><Relationship Id="rId5" Type="http://schemas.openxmlformats.org/officeDocument/2006/relationships/image" Target="../media/image159.emf"/><Relationship Id="rId4" Type="http://schemas.openxmlformats.org/officeDocument/2006/relationships/package" Target="../embeddings/Microsoft_Word_Document155.docx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1.vml"/><Relationship Id="rId5" Type="http://schemas.openxmlformats.org/officeDocument/2006/relationships/image" Target="../media/image160.emf"/><Relationship Id="rId4" Type="http://schemas.openxmlformats.org/officeDocument/2006/relationships/package" Target="../embeddings/Microsoft_Word_Document156.docx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7" Type="http://schemas.openxmlformats.org/officeDocument/2006/relationships/image" Target="../media/image162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2.vml"/><Relationship Id="rId6" Type="http://schemas.openxmlformats.org/officeDocument/2006/relationships/package" Target="../embeddings/Microsoft_Word_Document158.docx"/><Relationship Id="rId5" Type="http://schemas.openxmlformats.org/officeDocument/2006/relationships/image" Target="../media/image161.emf"/><Relationship Id="rId4" Type="http://schemas.openxmlformats.org/officeDocument/2006/relationships/package" Target="../embeddings/Microsoft_Word_Document157.doc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3.vml"/><Relationship Id="rId5" Type="http://schemas.openxmlformats.org/officeDocument/2006/relationships/image" Target="../media/image163.emf"/><Relationship Id="rId4" Type="http://schemas.openxmlformats.org/officeDocument/2006/relationships/package" Target="../embeddings/Microsoft_Word_Document159.doc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4.vml"/><Relationship Id="rId5" Type="http://schemas.openxmlformats.org/officeDocument/2006/relationships/image" Target="../media/image164.emf"/><Relationship Id="rId4" Type="http://schemas.openxmlformats.org/officeDocument/2006/relationships/package" Target="../embeddings/Microsoft_Word_Document160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4.doc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5.vml"/><Relationship Id="rId5" Type="http://schemas.openxmlformats.org/officeDocument/2006/relationships/image" Target="../media/image165.emf"/><Relationship Id="rId4" Type="http://schemas.openxmlformats.org/officeDocument/2006/relationships/package" Target="../embeddings/Microsoft_Word_Document161.docx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6.vml"/><Relationship Id="rId5" Type="http://schemas.openxmlformats.org/officeDocument/2006/relationships/image" Target="../media/image166.emf"/><Relationship Id="rId4" Type="http://schemas.openxmlformats.org/officeDocument/2006/relationships/package" Target="../embeddings/Microsoft_Word_Document162.docx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7.vml"/><Relationship Id="rId5" Type="http://schemas.openxmlformats.org/officeDocument/2006/relationships/image" Target="../media/image167.emf"/><Relationship Id="rId4" Type="http://schemas.openxmlformats.org/officeDocument/2006/relationships/package" Target="../embeddings/Microsoft_Word_Document163.doc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8.vml"/><Relationship Id="rId5" Type="http://schemas.openxmlformats.org/officeDocument/2006/relationships/image" Target="../media/image168.emf"/><Relationship Id="rId4" Type="http://schemas.openxmlformats.org/officeDocument/2006/relationships/package" Target="../embeddings/Microsoft_Word_Document164.doc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9.vml"/><Relationship Id="rId5" Type="http://schemas.openxmlformats.org/officeDocument/2006/relationships/image" Target="../media/image169.emf"/><Relationship Id="rId4" Type="http://schemas.openxmlformats.org/officeDocument/2006/relationships/package" Target="../embeddings/Microsoft_Word_Document165.docx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0.vml"/><Relationship Id="rId5" Type="http://schemas.openxmlformats.org/officeDocument/2006/relationships/image" Target="../media/image170.emf"/><Relationship Id="rId4" Type="http://schemas.openxmlformats.org/officeDocument/2006/relationships/package" Target="../embeddings/Microsoft_Word_Document166.docx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1.vml"/><Relationship Id="rId5" Type="http://schemas.openxmlformats.org/officeDocument/2006/relationships/image" Target="../media/image171.emf"/><Relationship Id="rId4" Type="http://schemas.openxmlformats.org/officeDocument/2006/relationships/package" Target="../embeddings/Microsoft_Word_Document167.docx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2.vml"/><Relationship Id="rId5" Type="http://schemas.openxmlformats.org/officeDocument/2006/relationships/image" Target="../media/image172.emf"/><Relationship Id="rId4" Type="http://schemas.openxmlformats.org/officeDocument/2006/relationships/package" Target="../embeddings/Microsoft_Word_Document168.docx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3.vml"/><Relationship Id="rId5" Type="http://schemas.openxmlformats.org/officeDocument/2006/relationships/image" Target="../media/image173.emf"/><Relationship Id="rId4" Type="http://schemas.openxmlformats.org/officeDocument/2006/relationships/package" Target="../embeddings/Microsoft_Word_Document169.docx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4.vml"/><Relationship Id="rId5" Type="http://schemas.openxmlformats.org/officeDocument/2006/relationships/image" Target="../media/image174.emf"/><Relationship Id="rId4" Type="http://schemas.openxmlformats.org/officeDocument/2006/relationships/package" Target="../embeddings/Microsoft_Word_Document170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5.docx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5.vml"/><Relationship Id="rId5" Type="http://schemas.openxmlformats.org/officeDocument/2006/relationships/image" Target="../media/image175.emf"/><Relationship Id="rId4" Type="http://schemas.openxmlformats.org/officeDocument/2006/relationships/package" Target="../embeddings/Microsoft_Word_Document171.docx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6.vml"/><Relationship Id="rId5" Type="http://schemas.openxmlformats.org/officeDocument/2006/relationships/image" Target="../media/image176.emf"/><Relationship Id="rId4" Type="http://schemas.openxmlformats.org/officeDocument/2006/relationships/package" Target="../embeddings/Microsoft_Word_Document172.docx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7.vml"/><Relationship Id="rId5" Type="http://schemas.openxmlformats.org/officeDocument/2006/relationships/image" Target="../media/image177.emf"/><Relationship Id="rId4" Type="http://schemas.openxmlformats.org/officeDocument/2006/relationships/package" Target="../embeddings/Microsoft_Word_Document173.docx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8.vml"/><Relationship Id="rId5" Type="http://schemas.openxmlformats.org/officeDocument/2006/relationships/image" Target="../media/image178.emf"/><Relationship Id="rId4" Type="http://schemas.openxmlformats.org/officeDocument/2006/relationships/package" Target="../embeddings/Microsoft_Word_Document174.docx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9.vml"/><Relationship Id="rId5" Type="http://schemas.openxmlformats.org/officeDocument/2006/relationships/image" Target="../media/image179.emf"/><Relationship Id="rId4" Type="http://schemas.openxmlformats.org/officeDocument/2006/relationships/package" Target="../embeddings/Microsoft_Word_Document175.docx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0.vml"/><Relationship Id="rId5" Type="http://schemas.openxmlformats.org/officeDocument/2006/relationships/image" Target="../media/image180.emf"/><Relationship Id="rId4" Type="http://schemas.openxmlformats.org/officeDocument/2006/relationships/package" Target="../embeddings/Microsoft_Word_Document176.docx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1.vml"/><Relationship Id="rId5" Type="http://schemas.openxmlformats.org/officeDocument/2006/relationships/image" Target="../media/image181.emf"/><Relationship Id="rId4" Type="http://schemas.openxmlformats.org/officeDocument/2006/relationships/package" Target="../embeddings/Microsoft_Word_Document177.docx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2.vml"/><Relationship Id="rId5" Type="http://schemas.openxmlformats.org/officeDocument/2006/relationships/image" Target="../media/image182.emf"/><Relationship Id="rId4" Type="http://schemas.openxmlformats.org/officeDocument/2006/relationships/package" Target="../embeddings/Microsoft_Word_Document178.docx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3.vml"/><Relationship Id="rId5" Type="http://schemas.openxmlformats.org/officeDocument/2006/relationships/image" Target="../media/image183.emf"/><Relationship Id="rId4" Type="http://schemas.openxmlformats.org/officeDocument/2006/relationships/package" Target="../embeddings/Microsoft_Word_Document179.docx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4.vml"/><Relationship Id="rId5" Type="http://schemas.openxmlformats.org/officeDocument/2006/relationships/image" Target="../media/image184.emf"/><Relationship Id="rId4" Type="http://schemas.openxmlformats.org/officeDocument/2006/relationships/package" Target="../embeddings/Microsoft_Word_Document180.docx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Document18.docx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6" Type="http://schemas.openxmlformats.org/officeDocument/2006/relationships/package" Target="../embeddings/Microsoft_Word_Document17.docx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6.docx"/><Relationship Id="rId9" Type="http://schemas.openxmlformats.org/officeDocument/2006/relationships/image" Target="../media/image22.emf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5.vml"/><Relationship Id="rId5" Type="http://schemas.openxmlformats.org/officeDocument/2006/relationships/image" Target="../media/image185.emf"/><Relationship Id="rId4" Type="http://schemas.openxmlformats.org/officeDocument/2006/relationships/package" Target="../embeddings/Microsoft_Word_Document181.docx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6.vml"/><Relationship Id="rId5" Type="http://schemas.openxmlformats.org/officeDocument/2006/relationships/image" Target="../media/image186.emf"/><Relationship Id="rId4" Type="http://schemas.openxmlformats.org/officeDocument/2006/relationships/package" Target="../embeddings/Microsoft_Word_Document182.docx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7.vml"/><Relationship Id="rId5" Type="http://schemas.openxmlformats.org/officeDocument/2006/relationships/image" Target="../media/image187.emf"/><Relationship Id="rId4" Type="http://schemas.openxmlformats.org/officeDocument/2006/relationships/package" Target="../embeddings/Microsoft_Word_Document183.docx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8.vml"/><Relationship Id="rId5" Type="http://schemas.openxmlformats.org/officeDocument/2006/relationships/image" Target="../media/image188.emf"/><Relationship Id="rId4" Type="http://schemas.openxmlformats.org/officeDocument/2006/relationships/package" Target="../embeddings/Microsoft_Word_Document184.docx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9.vml"/><Relationship Id="rId5" Type="http://schemas.openxmlformats.org/officeDocument/2006/relationships/image" Target="../media/image189.emf"/><Relationship Id="rId4" Type="http://schemas.openxmlformats.org/officeDocument/2006/relationships/package" Target="../embeddings/Microsoft_Word_Document185.docx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0.vml"/><Relationship Id="rId5" Type="http://schemas.openxmlformats.org/officeDocument/2006/relationships/image" Target="../media/image190.emf"/><Relationship Id="rId4" Type="http://schemas.openxmlformats.org/officeDocument/2006/relationships/package" Target="../embeddings/Microsoft_Word_Document186.docx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1.vml"/><Relationship Id="rId5" Type="http://schemas.openxmlformats.org/officeDocument/2006/relationships/image" Target="../media/image191.emf"/><Relationship Id="rId4" Type="http://schemas.openxmlformats.org/officeDocument/2006/relationships/package" Target="../embeddings/Microsoft_Word_Document187.docx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2.vml"/><Relationship Id="rId5" Type="http://schemas.openxmlformats.org/officeDocument/2006/relationships/image" Target="../media/image192.emf"/><Relationship Id="rId4" Type="http://schemas.openxmlformats.org/officeDocument/2006/relationships/package" Target="../embeddings/Microsoft_Word_Document188.docx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3.vml"/><Relationship Id="rId5" Type="http://schemas.openxmlformats.org/officeDocument/2006/relationships/image" Target="../media/image193.emf"/><Relationship Id="rId4" Type="http://schemas.openxmlformats.org/officeDocument/2006/relationships/package" Target="../embeddings/Microsoft_Word_Document189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19.docx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4.vml"/><Relationship Id="rId5" Type="http://schemas.openxmlformats.org/officeDocument/2006/relationships/image" Target="../media/image194.emf"/><Relationship Id="rId4" Type="http://schemas.openxmlformats.org/officeDocument/2006/relationships/package" Target="../embeddings/Microsoft_Word_Document190.docx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5.vml"/><Relationship Id="rId5" Type="http://schemas.openxmlformats.org/officeDocument/2006/relationships/image" Target="../media/image195.emf"/><Relationship Id="rId4" Type="http://schemas.openxmlformats.org/officeDocument/2006/relationships/package" Target="../embeddings/Microsoft_Word_Document191.docx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6.vml"/><Relationship Id="rId5" Type="http://schemas.openxmlformats.org/officeDocument/2006/relationships/image" Target="../media/image196.emf"/><Relationship Id="rId4" Type="http://schemas.openxmlformats.org/officeDocument/2006/relationships/package" Target="../embeddings/Microsoft_Word_Document192.docx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7.vml"/><Relationship Id="rId5" Type="http://schemas.openxmlformats.org/officeDocument/2006/relationships/image" Target="../media/image197.emf"/><Relationship Id="rId4" Type="http://schemas.openxmlformats.org/officeDocument/2006/relationships/package" Target="../embeddings/Microsoft_Word_Document193.docx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9.xml"/><Relationship Id="rId7" Type="http://schemas.openxmlformats.org/officeDocument/2006/relationships/image" Target="../media/image19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8.vml"/><Relationship Id="rId6" Type="http://schemas.openxmlformats.org/officeDocument/2006/relationships/package" Target="../embeddings/Microsoft_Word_Document195.docx"/><Relationship Id="rId5" Type="http://schemas.openxmlformats.org/officeDocument/2006/relationships/image" Target="../media/image198.emf"/><Relationship Id="rId4" Type="http://schemas.openxmlformats.org/officeDocument/2006/relationships/package" Target="../embeddings/Microsoft_Word_Document194.docx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0.xml"/><Relationship Id="rId7" Type="http://schemas.openxmlformats.org/officeDocument/2006/relationships/image" Target="../media/image201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9.vml"/><Relationship Id="rId6" Type="http://schemas.openxmlformats.org/officeDocument/2006/relationships/package" Target="../embeddings/Microsoft_Word_Document197.docx"/><Relationship Id="rId5" Type="http://schemas.openxmlformats.org/officeDocument/2006/relationships/image" Target="../media/image200.emf"/><Relationship Id="rId4" Type="http://schemas.openxmlformats.org/officeDocument/2006/relationships/package" Target="../embeddings/Microsoft_Word_Document196.docx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0.vml"/><Relationship Id="rId5" Type="http://schemas.openxmlformats.org/officeDocument/2006/relationships/image" Target="../media/image202.emf"/><Relationship Id="rId4" Type="http://schemas.openxmlformats.org/officeDocument/2006/relationships/package" Target="../embeddings/Microsoft_Word_Document198.docx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2.xml"/><Relationship Id="rId7" Type="http://schemas.openxmlformats.org/officeDocument/2006/relationships/image" Target="../media/image204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1.vml"/><Relationship Id="rId6" Type="http://schemas.openxmlformats.org/officeDocument/2006/relationships/package" Target="../embeddings/Microsoft_Word_Document200.docx"/><Relationship Id="rId5" Type="http://schemas.openxmlformats.org/officeDocument/2006/relationships/image" Target="../media/image203.emf"/><Relationship Id="rId4" Type="http://schemas.openxmlformats.org/officeDocument/2006/relationships/package" Target="../embeddings/Microsoft_Word_Document199.docx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2.vml"/><Relationship Id="rId5" Type="http://schemas.openxmlformats.org/officeDocument/2006/relationships/image" Target="../media/image205.emf"/><Relationship Id="rId4" Type="http://schemas.openxmlformats.org/officeDocument/2006/relationships/package" Target="../embeddings/Microsoft_Word_Document201.docx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3.vml"/><Relationship Id="rId5" Type="http://schemas.openxmlformats.org/officeDocument/2006/relationships/image" Target="../media/image206.emf"/><Relationship Id="rId4" Type="http://schemas.openxmlformats.org/officeDocument/2006/relationships/package" Target="../embeddings/Microsoft_Word_Document202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0.docx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4.vml"/><Relationship Id="rId5" Type="http://schemas.openxmlformats.org/officeDocument/2006/relationships/image" Target="../media/image207.emf"/><Relationship Id="rId4" Type="http://schemas.openxmlformats.org/officeDocument/2006/relationships/package" Target="../embeddings/Microsoft_Word_Document203.docx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5.vml"/><Relationship Id="rId5" Type="http://schemas.openxmlformats.org/officeDocument/2006/relationships/image" Target="../media/image208.emf"/><Relationship Id="rId4" Type="http://schemas.openxmlformats.org/officeDocument/2006/relationships/package" Target="../embeddings/Microsoft_Word_Document204.docx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6.vml"/><Relationship Id="rId5" Type="http://schemas.openxmlformats.org/officeDocument/2006/relationships/image" Target="../media/image209.emf"/><Relationship Id="rId4" Type="http://schemas.openxmlformats.org/officeDocument/2006/relationships/package" Target="../embeddings/Microsoft_Word_Document205.docx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7.vml"/><Relationship Id="rId5" Type="http://schemas.openxmlformats.org/officeDocument/2006/relationships/image" Target="../media/image210.emf"/><Relationship Id="rId4" Type="http://schemas.openxmlformats.org/officeDocument/2006/relationships/package" Target="../embeddings/Microsoft_Word_Document206.docx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8.vml"/><Relationship Id="rId5" Type="http://schemas.openxmlformats.org/officeDocument/2006/relationships/image" Target="../media/image211.emf"/><Relationship Id="rId4" Type="http://schemas.openxmlformats.org/officeDocument/2006/relationships/package" Target="../embeddings/Microsoft_Word_Document207.doc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1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2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28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6" Type="http://schemas.openxmlformats.org/officeDocument/2006/relationships/package" Target="../embeddings/Microsoft_Word_Document24.docx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3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5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6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7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28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29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0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1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.docx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2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3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4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5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6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7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38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39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0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4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6" Type="http://schemas.openxmlformats.org/officeDocument/2006/relationships/package" Target="../embeddings/Microsoft_Word_Document42.docx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1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3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4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5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6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7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48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49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0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1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2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3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4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5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6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7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58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59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0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1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2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3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4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5.docx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6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7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68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69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0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1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2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3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4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7" Type="http://schemas.openxmlformats.org/officeDocument/2006/relationships/image" Target="../media/image80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6" Type="http://schemas.openxmlformats.org/officeDocument/2006/relationships/package" Target="../embeddings/Microsoft_Word_Document76.docx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5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Word_Document77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78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79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0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1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86.emf"/><Relationship Id="rId4" Type="http://schemas.openxmlformats.org/officeDocument/2006/relationships/package" Target="../embeddings/Microsoft_Word_Document82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3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4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7" Type="http://schemas.openxmlformats.org/officeDocument/2006/relationships/image" Target="../media/image90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6" Type="http://schemas.openxmlformats.org/officeDocument/2006/relationships/package" Target="../embeddings/Microsoft_Word_Document86.docx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5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7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88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89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0.docx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1.docx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2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3.doc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4.doc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7" Type="http://schemas.openxmlformats.org/officeDocument/2006/relationships/image" Target="../media/image100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6" Type="http://schemas.openxmlformats.org/officeDocument/2006/relationships/package" Target="../embeddings/Microsoft_Word_Document96.docx"/><Relationship Id="rId5" Type="http://schemas.openxmlformats.org/officeDocument/2006/relationships/image" Target="../media/image99.emf"/><Relationship Id="rId4" Type="http://schemas.openxmlformats.org/officeDocument/2006/relationships/package" Target="../embeddings/Microsoft_Word_Document95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101.emf"/><Relationship Id="rId4" Type="http://schemas.openxmlformats.org/officeDocument/2006/relationships/package" Target="../embeddings/Microsoft_Word_Document97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Word_Document98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Word_Document99.doc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Word_Document100.docx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7" Type="http://schemas.openxmlformats.org/officeDocument/2006/relationships/image" Target="../media/image10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6" Type="http://schemas.openxmlformats.org/officeDocument/2006/relationships/package" Target="../embeddings/Microsoft_Word_Document102.docx"/><Relationship Id="rId5" Type="http://schemas.openxmlformats.org/officeDocument/2006/relationships/image" Target="../media/image105.emf"/><Relationship Id="rId4" Type="http://schemas.openxmlformats.org/officeDocument/2006/relationships/package" Target="../embeddings/Microsoft_Word_Document101.doc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Word_Document103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7" Type="http://schemas.openxmlformats.org/officeDocument/2006/relationships/image" Target="../media/image10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6" Type="http://schemas.openxmlformats.org/officeDocument/2006/relationships/package" Target="../embeddings/Microsoft_Word_Document105.docx"/><Relationship Id="rId5" Type="http://schemas.openxmlformats.org/officeDocument/2006/relationships/image" Target="../media/image108.emf"/><Relationship Id="rId4" Type="http://schemas.openxmlformats.org/officeDocument/2006/relationships/package" Target="../embeddings/Microsoft_Word_Document104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3262397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第二章</a:t>
            </a:r>
          </a:p>
        </p:txBody>
      </p:sp>
      <p:sp>
        <p:nvSpPr>
          <p:cNvPr id="42" name="矩形 41"/>
          <p:cNvSpPr/>
          <p:nvPr/>
        </p:nvSpPr>
        <p:spPr>
          <a:xfrm>
            <a:off x="1755951" y="2682045"/>
            <a:ext cx="9212744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数据处理与可视化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468438"/>
              </p:ext>
            </p:extLst>
          </p:nvPr>
        </p:nvGraphicFramePr>
        <p:xfrm>
          <a:off x="355600" y="1320800"/>
          <a:ext cx="11295063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0" name="Document" r:id="rId4" imgW="11537474" imgH="4984590" progId="Word.Document.12">
                  <p:embed/>
                </p:oleObj>
              </mc:Choice>
              <mc:Fallback>
                <p:oleObj name="Document" r:id="rId4" imgW="11537474" imgH="498459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54913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033009"/>
              </p:ext>
            </p:extLst>
          </p:nvPr>
        </p:nvGraphicFramePr>
        <p:xfrm>
          <a:off x="355600" y="1320800"/>
          <a:ext cx="11295063" cy="531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05" name="Document" r:id="rId4" imgW="11537474" imgH="5438845" progId="Word.Document.12">
                  <p:embed/>
                </p:oleObj>
              </mc:Choice>
              <mc:Fallback>
                <p:oleObj name="Document" r:id="rId4" imgW="11537474" imgH="5438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31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48147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8606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2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01379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2.3.2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外部文件的存取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7274184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5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45D570F7-63B9-49A5-9B36-15F42BB7DB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0993993"/>
              </p:ext>
            </p:extLst>
          </p:nvPr>
        </p:nvGraphicFramePr>
        <p:xfrm>
          <a:off x="338138" y="3761557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57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8138" y="3761557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5294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7431054"/>
              </p:ext>
            </p:extLst>
          </p:nvPr>
        </p:nvGraphicFramePr>
        <p:xfrm>
          <a:off x="355600" y="1320800"/>
          <a:ext cx="11277600" cy="5265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53" name="Document" r:id="rId4" imgW="11514849" imgH="5385298" progId="Word.Document.12">
                  <p:embed/>
                </p:oleObj>
              </mc:Choice>
              <mc:Fallback>
                <p:oleObj name="Document" r:id="rId4" imgW="11514849" imgH="53852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5265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56539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44745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2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18020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679173"/>
              </p:ext>
            </p:extLst>
          </p:nvPr>
        </p:nvGraphicFramePr>
        <p:xfrm>
          <a:off x="355600" y="1320800"/>
          <a:ext cx="11277600" cy="424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301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424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54434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9416690"/>
              </p:ext>
            </p:extLst>
          </p:nvPr>
        </p:nvGraphicFramePr>
        <p:xfrm>
          <a:off x="355600" y="1320800"/>
          <a:ext cx="11277600" cy="482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25" name="Document" r:id="rId4" imgW="11514849" imgH="4944340" progId="Word.Document.12">
                  <p:embed/>
                </p:oleObj>
              </mc:Choice>
              <mc:Fallback>
                <p:oleObj name="Document" r:id="rId4" imgW="11514849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482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24778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87107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92061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4953648"/>
              </p:ext>
            </p:extLst>
          </p:nvPr>
        </p:nvGraphicFramePr>
        <p:xfrm>
          <a:off x="355600" y="1320800"/>
          <a:ext cx="11295063" cy="528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5" name="Document" r:id="rId4" imgW="11485760" imgH="5667051" progId="Word.Document.12">
                  <p:embed/>
                </p:oleObj>
              </mc:Choice>
              <mc:Fallback>
                <p:oleObj name="Document" r:id="rId4" imgW="11485760" imgH="56670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28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62522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410030"/>
              </p:ext>
            </p:extLst>
          </p:nvPr>
        </p:nvGraphicFramePr>
        <p:xfrm>
          <a:off x="201588" y="1413570"/>
          <a:ext cx="11549063" cy="430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1" name="Document" r:id="rId4" imgW="11744327" imgH="4390896" progId="Word.Document.12">
                  <p:embed/>
                </p:oleObj>
              </mc:Choice>
              <mc:Fallback>
                <p:oleObj name="Document" r:id="rId4" imgW="11744327" imgH="43908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1588" y="1413570"/>
                        <a:ext cx="11549063" cy="430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29765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5152243"/>
              </p:ext>
            </p:extLst>
          </p:nvPr>
        </p:nvGraphicFramePr>
        <p:xfrm>
          <a:off x="368299" y="1040757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40757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DEBF29B-1A89-4EB1-8376-D0F6366CBE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5090860"/>
              </p:ext>
            </p:extLst>
          </p:nvPr>
        </p:nvGraphicFramePr>
        <p:xfrm>
          <a:off x="373063" y="2166938"/>
          <a:ext cx="11277600" cy="469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2" name="Document" r:id="rId6" imgW="11514849" imgH="4806338" progId="Word.Document.12">
                  <p:embed/>
                </p:oleObj>
              </mc:Choice>
              <mc:Fallback>
                <p:oleObj name="Document" r:id="rId6" imgW="11514849" imgH="48063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063" y="2166938"/>
                        <a:ext cx="11277600" cy="4691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78608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96760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9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691086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0301090"/>
              </p:ext>
            </p:extLst>
          </p:nvPr>
        </p:nvGraphicFramePr>
        <p:xfrm>
          <a:off x="355600" y="1320800"/>
          <a:ext cx="11295063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19" name="Document" r:id="rId4" imgW="11537474" imgH="4059189" progId="Word.Document.12">
                  <p:embed/>
                </p:oleObj>
              </mc:Choice>
              <mc:Fallback>
                <p:oleObj name="Document" r:id="rId4" imgW="11537474" imgH="40591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1540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4048724"/>
              </p:ext>
            </p:extLst>
          </p:nvPr>
        </p:nvGraphicFramePr>
        <p:xfrm>
          <a:off x="355600" y="1320800"/>
          <a:ext cx="11396663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43" name="Document" r:id="rId4" imgW="11640900" imgH="5469393" progId="Word.Document.12">
                  <p:embed/>
                </p:oleObj>
              </mc:Choice>
              <mc:Fallback>
                <p:oleObj name="Document" r:id="rId4" imgW="11640900" imgH="54693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396663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051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3988481"/>
              </p:ext>
            </p:extLst>
          </p:nvPr>
        </p:nvGraphicFramePr>
        <p:xfrm>
          <a:off x="355600" y="1320800"/>
          <a:ext cx="11295063" cy="433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67" name="Document" r:id="rId4" imgW="11514849" imgH="4423240" progId="Word.Document.12">
                  <p:embed/>
                </p:oleObj>
              </mc:Choice>
              <mc:Fallback>
                <p:oleObj name="Document" r:id="rId4" imgW="11514849" imgH="44232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33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7979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716681"/>
              </p:ext>
            </p:extLst>
          </p:nvPr>
        </p:nvGraphicFramePr>
        <p:xfrm>
          <a:off x="446881" y="1106375"/>
          <a:ext cx="11295063" cy="531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91" name="Document" r:id="rId4" imgW="11537474" imgH="5438845" progId="Word.Document.12">
                  <p:embed/>
                </p:oleObj>
              </mc:Choice>
              <mc:Fallback>
                <p:oleObj name="Document" r:id="rId4" imgW="11537474" imgH="5438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106375"/>
                        <a:ext cx="11295063" cy="531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8187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819628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56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84513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564191"/>
              </p:ext>
            </p:extLst>
          </p:nvPr>
        </p:nvGraphicFramePr>
        <p:xfrm>
          <a:off x="284956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59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4956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F1BB9D2-FF6D-4D5B-BD6F-0D6E70F61E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853217"/>
              </p:ext>
            </p:extLst>
          </p:nvPr>
        </p:nvGraphicFramePr>
        <p:xfrm>
          <a:off x="478789" y="2251195"/>
          <a:ext cx="11277600" cy="445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595" name="Document" r:id="rId6" imgW="11514849" imgH="4549022" progId="Word.Document.12">
                  <p:embed/>
                </p:oleObj>
              </mc:Choice>
              <mc:Fallback>
                <p:oleObj name="Document" r:id="rId6" imgW="11514849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8789" y="2251195"/>
                        <a:ext cx="11277600" cy="445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81239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39909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1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3425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4498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3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84294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404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5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06382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0915072"/>
              </p:ext>
            </p:extLst>
          </p:nvPr>
        </p:nvGraphicFramePr>
        <p:xfrm>
          <a:off x="446881" y="765498"/>
          <a:ext cx="11295063" cy="524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5" name="Document" r:id="rId4" imgW="11537474" imgH="5369485" progId="Word.Document.12">
                  <p:embed/>
                </p:oleObj>
              </mc:Choice>
              <mc:Fallback>
                <p:oleObj name="Document" r:id="rId4" imgW="11537474" imgH="536948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765498"/>
                        <a:ext cx="11295063" cy="5249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5B4E4B6-8B7C-4D21-8C17-66F0329340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5093380"/>
              </p:ext>
            </p:extLst>
          </p:nvPr>
        </p:nvGraphicFramePr>
        <p:xfrm>
          <a:off x="428823" y="5590034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6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8823" y="5590034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09876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650048"/>
              </p:ext>
            </p:extLst>
          </p:nvPr>
        </p:nvGraphicFramePr>
        <p:xfrm>
          <a:off x="361950" y="1314450"/>
          <a:ext cx="1123950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682" name="Document" r:id="rId4" imgW="11514849" imgH="5019809" progId="Word.Document.12">
                  <p:embed/>
                </p:oleObj>
              </mc:Choice>
              <mc:Fallback>
                <p:oleObj name="Document" r:id="rId4" imgW="11514849" imgH="501980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14450"/>
                        <a:ext cx="1123950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3165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55758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62818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557586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数值计算工具</a:t>
            </a:r>
            <a:r>
              <a:rPr lang="en-US" altLang="zh-CN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NumPy</a:t>
            </a:r>
            <a:endParaRPr lang="zh-CN" altLang="en-US" sz="37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59081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66142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59081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62405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69465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62405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数据处理工具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Pandas</a:t>
            </a:r>
            <a:endParaRPr lang="zh-CN" altLang="en-US" sz="3700" b="1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60421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67481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60421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Matplotlib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可视化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559003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566063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559003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scipy.stats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模块简介</a:t>
            </a:r>
          </a:p>
        </p:txBody>
      </p:sp>
    </p:spTree>
    <p:extLst>
      <p:ext uri="{BB962C8B-B14F-4D97-AF65-F5344CB8AC3E}">
        <p14:creationId xmlns:p14="http://schemas.microsoft.com/office/powerpoint/2010/main" val="32838924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43830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12720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2.4.1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基础用法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5446859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93978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321736"/>
              </p:ext>
            </p:extLst>
          </p:nvPr>
        </p:nvGraphicFramePr>
        <p:xfrm>
          <a:off x="368299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EBFFFEA-30F5-4BB9-BA7D-3A870A6D9E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3383457"/>
              </p:ext>
            </p:extLst>
          </p:nvPr>
        </p:nvGraphicFramePr>
        <p:xfrm>
          <a:off x="396270" y="416401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5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6270" y="416401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6731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8125262"/>
              </p:ext>
            </p:extLst>
          </p:nvPr>
        </p:nvGraphicFramePr>
        <p:xfrm>
          <a:off x="274638" y="1341562"/>
          <a:ext cx="11639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05" name="Document" r:id="rId4" imgW="11864633" imgH="5265984" progId="Word.Document.12">
                  <p:embed/>
                </p:oleObj>
              </mc:Choice>
              <mc:Fallback>
                <p:oleObj name="Document" r:id="rId4" imgW="11864633" imgH="52659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638" y="1341562"/>
                        <a:ext cx="11639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39307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110403"/>
              </p:ext>
            </p:extLst>
          </p:nvPr>
        </p:nvGraphicFramePr>
        <p:xfrm>
          <a:off x="2134766" y="1020706"/>
          <a:ext cx="7607229" cy="57596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29" name="Document" r:id="rId4" imgW="11537474" imgH="8744416" progId="Word.Document.12">
                  <p:embed/>
                </p:oleObj>
              </mc:Choice>
              <mc:Fallback>
                <p:oleObj name="Document" r:id="rId4" imgW="11537474" imgH="87444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4766" y="1020706"/>
                        <a:ext cx="7607229" cy="57596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77768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77189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556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876292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51928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620980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21525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709227"/>
              </p:ext>
            </p:extLst>
          </p:nvPr>
        </p:nvGraphicFramePr>
        <p:xfrm>
          <a:off x="455613" y="862317"/>
          <a:ext cx="1127760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2" name="Document" r:id="rId4" imgW="11514849" imgH="5452861" progId="Word.Document.12">
                  <p:embed/>
                </p:oleObj>
              </mc:Choice>
              <mc:Fallback>
                <p:oleObj name="Document" r:id="rId4" imgW="11514849" imgH="54528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5613" y="862317"/>
                        <a:ext cx="1127760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21368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16632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8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52674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14340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144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5639411"/>
              </p:ext>
            </p:extLst>
          </p:nvPr>
        </p:nvGraphicFramePr>
        <p:xfrm>
          <a:off x="355600" y="1320800"/>
          <a:ext cx="11295063" cy="404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73" name="Document" r:id="rId4" imgW="11537474" imgH="4144002" progId="Word.Document.12">
                  <p:embed/>
                </p:oleObj>
              </mc:Choice>
              <mc:Fallback>
                <p:oleObj name="Document" r:id="rId4" imgW="11537474" imgH="414400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04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94366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760430"/>
              </p:ext>
            </p:extLst>
          </p:nvPr>
        </p:nvGraphicFramePr>
        <p:xfrm>
          <a:off x="368299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90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F71BBEF-75D9-4F56-8410-C025FA9808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942933"/>
              </p:ext>
            </p:extLst>
          </p:nvPr>
        </p:nvGraphicFramePr>
        <p:xfrm>
          <a:off x="544512" y="1819028"/>
          <a:ext cx="11277600" cy="3894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904" name="Document" r:id="rId6" imgW="11514849" imgH="3989110" progId="Word.Document.12">
                  <p:embed/>
                </p:oleObj>
              </mc:Choice>
              <mc:Fallback>
                <p:oleObj name="Document" r:id="rId6" imgW="11514849" imgH="39891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512" y="1819028"/>
                        <a:ext cx="11277600" cy="3894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69737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649288"/>
              </p:ext>
            </p:extLst>
          </p:nvPr>
        </p:nvGraphicFramePr>
        <p:xfrm>
          <a:off x="447675" y="1053531"/>
          <a:ext cx="11293475" cy="5148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921" name="Document" r:id="rId4" imgW="11537474" imgH="5271734" progId="Word.Document.12">
                  <p:embed/>
                </p:oleObj>
              </mc:Choice>
              <mc:Fallback>
                <p:oleObj name="Document" r:id="rId4" imgW="11537474" imgH="52717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7675" y="1053531"/>
                        <a:ext cx="11293475" cy="5148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002522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94731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9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32541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0793773"/>
              </p:ext>
            </p:extLst>
          </p:nvPr>
        </p:nvGraphicFramePr>
        <p:xfrm>
          <a:off x="368299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96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57361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2.4.2  </a:t>
            </a:r>
            <a:r>
              <a:rPr lang="en-US" altLang="zh-CN" sz="3600" b="1" dirty="0" err="1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Matplotlib.pyplot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的可视化应用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187196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99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52731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2044685"/>
              </p:ext>
            </p:extLst>
          </p:nvPr>
        </p:nvGraphicFramePr>
        <p:xfrm>
          <a:off x="355600" y="1320800"/>
          <a:ext cx="11277600" cy="465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016" name="Document" r:id="rId4" imgW="11514849" imgH="4761775" progId="Word.Document.12">
                  <p:embed/>
                </p:oleObj>
              </mc:Choice>
              <mc:Fallback>
                <p:oleObj name="Document" r:id="rId4" imgW="11514849" imgH="47617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465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0404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8029830"/>
              </p:ext>
            </p:extLst>
          </p:nvPr>
        </p:nvGraphicFramePr>
        <p:xfrm>
          <a:off x="-35818" y="1132734"/>
          <a:ext cx="11752263" cy="577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040" name="Document" r:id="rId4" imgW="11950822" imgH="5894538" progId="Word.Document.12">
                  <p:embed/>
                </p:oleObj>
              </mc:Choice>
              <mc:Fallback>
                <p:oleObj name="Document" r:id="rId4" imgW="11950822" imgH="58945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818" y="1132734"/>
                        <a:ext cx="11752263" cy="577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45409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320909"/>
              </p:ext>
            </p:extLst>
          </p:nvPr>
        </p:nvGraphicFramePr>
        <p:xfrm>
          <a:off x="368299" y="105802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0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802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17561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47982"/>
              </p:ext>
            </p:extLst>
          </p:nvPr>
        </p:nvGraphicFramePr>
        <p:xfrm>
          <a:off x="446881" y="734739"/>
          <a:ext cx="11295063" cy="6316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064" name="Document" r:id="rId4" imgW="11537474" imgH="6458404" progId="Word.Document.12">
                  <p:embed/>
                </p:oleObj>
              </mc:Choice>
              <mc:Fallback>
                <p:oleObj name="Document" r:id="rId4" imgW="11537474" imgH="64584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734739"/>
                        <a:ext cx="11295063" cy="6316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33877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49157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8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99420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4202811"/>
              </p:ext>
            </p:extLst>
          </p:nvPr>
        </p:nvGraphicFramePr>
        <p:xfrm>
          <a:off x="478979" y="909514"/>
          <a:ext cx="11277600" cy="4910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18" name="Document" r:id="rId4" imgW="11514849" imgH="5017294" progId="Word.Document.12">
                  <p:embed/>
                </p:oleObj>
              </mc:Choice>
              <mc:Fallback>
                <p:oleObj name="Document" r:id="rId4" imgW="11514849" imgH="501729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8979" y="909514"/>
                        <a:ext cx="11277600" cy="4910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8B6303A-38BA-4F28-92D1-AD79AD4C73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1143052"/>
              </p:ext>
            </p:extLst>
          </p:nvPr>
        </p:nvGraphicFramePr>
        <p:xfrm>
          <a:off x="457200" y="5085978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19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" y="5085978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3851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830375"/>
              </p:ext>
            </p:extLst>
          </p:nvPr>
        </p:nvGraphicFramePr>
        <p:xfrm>
          <a:off x="497682" y="901676"/>
          <a:ext cx="11193462" cy="707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136" name="Document" r:id="rId4" imgW="11432610" imgH="7237538" progId="Word.Document.12">
                  <p:embed/>
                </p:oleObj>
              </mc:Choice>
              <mc:Fallback>
                <p:oleObj name="Document" r:id="rId4" imgW="11432610" imgH="72375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7682" y="901676"/>
                        <a:ext cx="11193462" cy="7078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76570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83214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16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9322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044950"/>
              </p:ext>
            </p:extLst>
          </p:nvPr>
        </p:nvGraphicFramePr>
        <p:xfrm>
          <a:off x="373063" y="1338263"/>
          <a:ext cx="11395075" cy="540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6" name="Document" r:id="rId4" imgW="11640900" imgH="5528331" progId="Word.Document.12">
                  <p:embed/>
                </p:oleObj>
              </mc:Choice>
              <mc:Fallback>
                <p:oleObj name="Document" r:id="rId4" imgW="11640900" imgH="55283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063" y="1338263"/>
                        <a:ext cx="11395075" cy="540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62166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4145928"/>
              </p:ext>
            </p:extLst>
          </p:nvPr>
        </p:nvGraphicFramePr>
        <p:xfrm>
          <a:off x="446881" y="1053531"/>
          <a:ext cx="11295063" cy="592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184" name="Document" r:id="rId4" imgW="11537474" imgH="6062728" progId="Word.Document.12">
                  <p:embed/>
                </p:oleObj>
              </mc:Choice>
              <mc:Fallback>
                <p:oleObj name="Document" r:id="rId4" imgW="11537474" imgH="60627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053531"/>
                        <a:ext cx="11295063" cy="592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6847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3288820"/>
              </p:ext>
            </p:extLst>
          </p:nvPr>
        </p:nvGraphicFramePr>
        <p:xfrm>
          <a:off x="196983" y="975067"/>
          <a:ext cx="1217453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9214" name="Document" r:id="rId4" imgW="12380689" imgH="3993063" progId="Word.Document.12">
                  <p:embed/>
                </p:oleObj>
              </mc:Choice>
              <mc:Fallback>
                <p:oleObj name="Document" r:id="rId4" imgW="12380689" imgH="399306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6983" y="975067"/>
                        <a:ext cx="12174537" cy="391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89A4EC8D-89EF-45C1-A215-59FFDCC8A9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146617"/>
              </p:ext>
            </p:extLst>
          </p:nvPr>
        </p:nvGraphicFramePr>
        <p:xfrm>
          <a:off x="203200" y="2184400"/>
          <a:ext cx="12057063" cy="419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9215" name="Document" r:id="rId6" imgW="12350523" imgH="4105189" progId="Word.Document.12">
                  <p:embed/>
                </p:oleObj>
              </mc:Choice>
              <mc:Fallback>
                <p:oleObj name="Document" r:id="rId6" imgW="12350523" imgH="41051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3200" y="2184400"/>
                        <a:ext cx="12057063" cy="419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24252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479443"/>
              </p:ext>
            </p:extLst>
          </p:nvPr>
        </p:nvGraphicFramePr>
        <p:xfrm>
          <a:off x="355600" y="1320800"/>
          <a:ext cx="11396663" cy="5148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232" name="Document" r:id="rId4" imgW="11640900" imgH="5271734" progId="Word.Document.12">
                  <p:embed/>
                </p:oleObj>
              </mc:Choice>
              <mc:Fallback>
                <p:oleObj name="Document" r:id="rId4" imgW="11640900" imgH="52717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396663" cy="5148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6477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77782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25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80753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7447276"/>
              </p:ext>
            </p:extLst>
          </p:nvPr>
        </p:nvGraphicFramePr>
        <p:xfrm>
          <a:off x="478582" y="791094"/>
          <a:ext cx="10688885" cy="6073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3" name="Document" r:id="rId4" imgW="11537474" imgH="6555796" progId="Word.Document.12">
                  <p:embed/>
                </p:oleObj>
              </mc:Choice>
              <mc:Fallback>
                <p:oleObj name="Document" r:id="rId4" imgW="11537474" imgH="65557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8582" y="791094"/>
                        <a:ext cx="10688885" cy="6073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57706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6067141"/>
              </p:ext>
            </p:extLst>
          </p:nvPr>
        </p:nvGraphicFramePr>
        <p:xfrm>
          <a:off x="355600" y="1320800"/>
          <a:ext cx="11295063" cy="497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2280" name="Document" r:id="rId4" imgW="11537474" imgH="5100670" progId="Word.Document.12">
                  <p:embed/>
                </p:oleObj>
              </mc:Choice>
              <mc:Fallback>
                <p:oleObj name="Document" r:id="rId4" imgW="11537474" imgH="510067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97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22778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07565"/>
              </p:ext>
            </p:extLst>
          </p:nvPr>
        </p:nvGraphicFramePr>
        <p:xfrm>
          <a:off x="446881" y="696763"/>
          <a:ext cx="10976769" cy="641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303" name="Document" r:id="rId4" imgW="11537474" imgH="6161557" progId="Word.Document.12">
                  <p:embed/>
                </p:oleObj>
              </mc:Choice>
              <mc:Fallback>
                <p:oleObj name="Document" r:id="rId4" imgW="11537474" imgH="616155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696763"/>
                        <a:ext cx="10976769" cy="641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58770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370673"/>
              </p:ext>
            </p:extLst>
          </p:nvPr>
        </p:nvGraphicFramePr>
        <p:xfrm>
          <a:off x="355600" y="1320800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2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08194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9875683"/>
              </p:ext>
            </p:extLst>
          </p:nvPr>
        </p:nvGraphicFramePr>
        <p:xfrm>
          <a:off x="355599" y="1320801"/>
          <a:ext cx="11537474" cy="4488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1" name="Document" r:id="rId4" imgW="11537474" imgH="4488647" progId="Word.Document.12">
                  <p:embed/>
                </p:oleObj>
              </mc:Choice>
              <mc:Fallback>
                <p:oleObj name="Document" r:id="rId4" imgW="11537474" imgH="44886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599" y="1320801"/>
                        <a:ext cx="11537474" cy="4488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7750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83591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37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33972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190069"/>
              </p:ext>
            </p:extLst>
          </p:nvPr>
        </p:nvGraphicFramePr>
        <p:xfrm>
          <a:off x="355600" y="1320800"/>
          <a:ext cx="11295063" cy="5402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399" name="Document" r:id="rId4" imgW="11537474" imgH="5516831" progId="Word.Document.12">
                  <p:embed/>
                </p:oleObj>
              </mc:Choice>
              <mc:Fallback>
                <p:oleObj name="Document" r:id="rId4" imgW="11537474" imgH="55168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402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8425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5763710"/>
              </p:ext>
            </p:extLst>
          </p:nvPr>
        </p:nvGraphicFramePr>
        <p:xfrm>
          <a:off x="361950" y="1314450"/>
          <a:ext cx="11620500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423" name="Document" r:id="rId4" imgW="11844881" imgH="4056313" progId="Word.Document.12">
                  <p:embed/>
                </p:oleObj>
              </mc:Choice>
              <mc:Fallback>
                <p:oleObj name="Document" r:id="rId4" imgW="11844881" imgH="40563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14450"/>
                        <a:ext cx="11620500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99133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0970506"/>
              </p:ext>
            </p:extLst>
          </p:nvPr>
        </p:nvGraphicFramePr>
        <p:xfrm>
          <a:off x="373063" y="998538"/>
          <a:ext cx="11293475" cy="587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47" name="Document" r:id="rId4" imgW="11485760" imgH="6062728" progId="Word.Document.12">
                  <p:embed/>
                </p:oleObj>
              </mc:Choice>
              <mc:Fallback>
                <p:oleObj name="Document" r:id="rId4" imgW="11485760" imgH="60627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063" y="998538"/>
                        <a:ext cx="11293475" cy="5876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04624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0922018"/>
              </p:ext>
            </p:extLst>
          </p:nvPr>
        </p:nvGraphicFramePr>
        <p:xfrm>
          <a:off x="355600" y="1320800"/>
          <a:ext cx="11295063" cy="430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71" name="Document" r:id="rId4" imgW="11537474" imgH="4397005" progId="Word.Document.12">
                  <p:embed/>
                </p:oleObj>
              </mc:Choice>
              <mc:Fallback>
                <p:oleObj name="Document" r:id="rId4" imgW="11537474" imgH="439700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30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62464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8053893"/>
              </p:ext>
            </p:extLst>
          </p:nvPr>
        </p:nvGraphicFramePr>
        <p:xfrm>
          <a:off x="447675" y="1160302"/>
          <a:ext cx="11293475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495" name="Document" r:id="rId4" imgW="11537474" imgH="5667051" progId="Word.Document.12">
                  <p:embed/>
                </p:oleObj>
              </mc:Choice>
              <mc:Fallback>
                <p:oleObj name="Document" r:id="rId4" imgW="11537474" imgH="56670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7675" y="1160302"/>
                        <a:ext cx="11293475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10811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319948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62721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2.4.3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可视化的综合应用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83492"/>
              </p:ext>
            </p:extLst>
          </p:nvPr>
        </p:nvGraphicFramePr>
        <p:xfrm>
          <a:off x="338138" y="1744663"/>
          <a:ext cx="11261725" cy="463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9" name="Document" r:id="rId4" imgW="11491865" imgH="4746681" progId="Word.Document.12">
                  <p:embed/>
                </p:oleObj>
              </mc:Choice>
              <mc:Fallback>
                <p:oleObj name="Document" r:id="rId4" imgW="11491865" imgH="4746681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61725" cy="463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65413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0380260"/>
              </p:ext>
            </p:extLst>
          </p:nvPr>
        </p:nvGraphicFramePr>
        <p:xfrm>
          <a:off x="827102" y="1840451"/>
          <a:ext cx="11531600" cy="3894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519" name="Document" r:id="rId4" imgW="12243146" imgH="3993063" progId="Word.Document.12">
                  <p:embed/>
                </p:oleObj>
              </mc:Choice>
              <mc:Fallback>
                <p:oleObj name="Document" r:id="rId4" imgW="12243146" imgH="399306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27102" y="1840451"/>
                        <a:ext cx="11531600" cy="3894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18306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992211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4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44838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300047"/>
              </p:ext>
            </p:extLst>
          </p:nvPr>
        </p:nvGraphicFramePr>
        <p:xfrm>
          <a:off x="355600" y="1320800"/>
          <a:ext cx="11295063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67" name="Document" r:id="rId4" imgW="11537474" imgH="4677321" progId="Word.Document.12">
                  <p:embed/>
                </p:oleObj>
              </mc:Choice>
              <mc:Fallback>
                <p:oleObj name="Document" r:id="rId4" imgW="11537474" imgH="467732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87989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63912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1" name="Document" r:id="rId4" imgW="11537474" imgH="4677321" progId="Word.Document.12">
                  <p:embed/>
                </p:oleObj>
              </mc:Choice>
              <mc:Fallback>
                <p:oleObj name="Document" r:id="rId4" imgW="11537474" imgH="467732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37002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3567364"/>
              </p:ext>
            </p:extLst>
          </p:nvPr>
        </p:nvGraphicFramePr>
        <p:xfrm>
          <a:off x="239763" y="1053531"/>
          <a:ext cx="11295063" cy="574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3" name="Document" r:id="rId4" imgW="11537474" imgH="5865069" progId="Word.Document.12">
                  <p:embed/>
                </p:oleObj>
              </mc:Choice>
              <mc:Fallback>
                <p:oleObj name="Document" r:id="rId4" imgW="11537474" imgH="58650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9763" y="1053531"/>
                        <a:ext cx="11295063" cy="574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88858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520744"/>
              </p:ext>
            </p:extLst>
          </p:nvPr>
        </p:nvGraphicFramePr>
        <p:xfrm>
          <a:off x="355600" y="1320800"/>
          <a:ext cx="11295063" cy="5148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15" name="Document" r:id="rId4" imgW="11537474" imgH="5271734" progId="Word.Document.12">
                  <p:embed/>
                </p:oleObj>
              </mc:Choice>
              <mc:Fallback>
                <p:oleObj name="Document" r:id="rId4" imgW="11537474" imgH="52717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148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9407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6557319"/>
              </p:ext>
            </p:extLst>
          </p:nvPr>
        </p:nvGraphicFramePr>
        <p:xfrm>
          <a:off x="192212" y="1120076"/>
          <a:ext cx="11295063" cy="567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39" name="Document" r:id="rId4" imgW="11537474" imgH="5797147" progId="Word.Document.12">
                  <p:embed/>
                </p:oleObj>
              </mc:Choice>
              <mc:Fallback>
                <p:oleObj name="Document" r:id="rId4" imgW="11537474" imgH="57971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2212" y="1120076"/>
                        <a:ext cx="11295063" cy="5672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41849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084900"/>
              </p:ext>
            </p:extLst>
          </p:nvPr>
        </p:nvGraphicFramePr>
        <p:xfrm>
          <a:off x="355600" y="1320800"/>
          <a:ext cx="11295063" cy="518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63" name="Document" r:id="rId4" imgW="11537474" imgH="5307313" progId="Word.Document.12">
                  <p:embed/>
                </p:oleObj>
              </mc:Choice>
              <mc:Fallback>
                <p:oleObj name="Document" r:id="rId4" imgW="11537474" imgH="53073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18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43825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280785"/>
              </p:ext>
            </p:extLst>
          </p:nvPr>
        </p:nvGraphicFramePr>
        <p:xfrm>
          <a:off x="370681" y="1062957"/>
          <a:ext cx="11447463" cy="528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87" name="Document" r:id="rId4" imgW="11640900" imgH="5559237" progId="Word.Document.12">
                  <p:embed/>
                </p:oleObj>
              </mc:Choice>
              <mc:Fallback>
                <p:oleObj name="Document" r:id="rId4" imgW="11640900" imgH="555923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681" y="1062957"/>
                        <a:ext cx="11447463" cy="528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72833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5031173"/>
              </p:ext>
            </p:extLst>
          </p:nvPr>
        </p:nvGraphicFramePr>
        <p:xfrm>
          <a:off x="183662" y="9097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662" y="9097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4554522E-C2EA-48C0-8B56-4EAB518E2A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830278"/>
              </p:ext>
            </p:extLst>
          </p:nvPr>
        </p:nvGraphicFramePr>
        <p:xfrm>
          <a:off x="250093" y="202471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6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093" y="202471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AB351E12-649B-465B-A618-551A3736A8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8532391"/>
              </p:ext>
            </p:extLst>
          </p:nvPr>
        </p:nvGraphicFramePr>
        <p:xfrm>
          <a:off x="250093" y="5127222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7" name="Document" r:id="rId8" imgW="11514849" imgH="3952453" progId="Word.Document.12">
                  <p:embed/>
                </p:oleObj>
              </mc:Choice>
              <mc:Fallback>
                <p:oleObj name="Document" r:id="rId8" imgW="11514849" imgH="3952453" progId="Word.Document.12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4554522E-C2EA-48C0-8B56-4EAB518E2A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50093" y="5127222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95319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311895"/>
              </p:ext>
            </p:extLst>
          </p:nvPr>
        </p:nvGraphicFramePr>
        <p:xfrm>
          <a:off x="190550" y="1477169"/>
          <a:ext cx="11544300" cy="390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11" name="Document" r:id="rId4" imgW="11263824" imgH="3797201" progId="Word.Document.12">
                  <p:embed/>
                </p:oleObj>
              </mc:Choice>
              <mc:Fallback>
                <p:oleObj name="Document" r:id="rId4" imgW="11263824" imgH="379720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477169"/>
                        <a:ext cx="11544300" cy="3905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5360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71553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5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87147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2.4Matplotlib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可视化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824647"/>
              </p:ext>
            </p:extLst>
          </p:nvPr>
        </p:nvGraphicFramePr>
        <p:xfrm>
          <a:off x="290563" y="783639"/>
          <a:ext cx="11293475" cy="626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782" name="Document" r:id="rId4" imgW="11537474" imgH="6407372" progId="Word.Document.12">
                  <p:embed/>
                </p:oleObj>
              </mc:Choice>
              <mc:Fallback>
                <p:oleObj name="Document" r:id="rId4" imgW="11537474" imgH="640737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0563" y="783639"/>
                        <a:ext cx="11293475" cy="6265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50244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55758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62818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557586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数值计算工具</a:t>
            </a:r>
            <a:r>
              <a:rPr lang="en-US" altLang="zh-CN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NumPy</a:t>
            </a:r>
            <a:endParaRPr lang="zh-CN" altLang="en-US" sz="37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59081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66142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59081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62405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69465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62405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数据处理工具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Pandas</a:t>
            </a:r>
            <a:endParaRPr lang="zh-CN" altLang="en-US" sz="3700" b="1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60421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67481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60421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Matplotlib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可视化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559003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566063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559003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 err="1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scipy.stats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模块简介</a:t>
            </a:r>
          </a:p>
        </p:txBody>
      </p:sp>
    </p:spTree>
    <p:extLst>
      <p:ext uri="{BB962C8B-B14F-4D97-AF65-F5344CB8AC3E}">
        <p14:creationId xmlns:p14="http://schemas.microsoft.com/office/powerpoint/2010/main" val="378948939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611A3E-A8EB-4B45-99DB-5ABCEF9E7E4E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2.5.1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随机变量及分布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2937387A-E6F3-4271-8AF2-B692804DD1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974204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258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91221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99790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6916395"/>
              </p:ext>
            </p:extLst>
          </p:nvPr>
        </p:nvGraphicFramePr>
        <p:xfrm>
          <a:off x="447674" y="1053531"/>
          <a:ext cx="11295063" cy="482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06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7674" y="1053531"/>
                        <a:ext cx="11295063" cy="482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14741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1029814"/>
              </p:ext>
            </p:extLst>
          </p:nvPr>
        </p:nvGraphicFramePr>
        <p:xfrm>
          <a:off x="355599" y="1320801"/>
          <a:ext cx="11537474" cy="4414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30" name="Document" r:id="rId4" imgW="11537474" imgH="4414615" progId="Word.Document.12">
                  <p:embed/>
                </p:oleObj>
              </mc:Choice>
              <mc:Fallback>
                <p:oleObj name="Document" r:id="rId4" imgW="11537474" imgH="441461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599" y="1320801"/>
                        <a:ext cx="11537474" cy="4414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89531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871675"/>
              </p:ext>
            </p:extLst>
          </p:nvPr>
        </p:nvGraphicFramePr>
        <p:xfrm>
          <a:off x="355599" y="132080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5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599" y="132080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64965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9959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7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4657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2928706"/>
              </p:ext>
            </p:extLst>
          </p:nvPr>
        </p:nvGraphicFramePr>
        <p:xfrm>
          <a:off x="355600" y="1320800"/>
          <a:ext cx="11277600" cy="414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5" name="Document" r:id="rId4" imgW="11514849" imgH="4252175" progId="Word.Document.12">
                  <p:embed/>
                </p:oleObj>
              </mc:Choice>
              <mc:Fallback>
                <p:oleObj name="Document" r:id="rId4" imgW="11514849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77600" cy="414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75386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790299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32717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7257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2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5242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4826070"/>
              </p:ext>
            </p:extLst>
          </p:nvPr>
        </p:nvGraphicFramePr>
        <p:xfrm>
          <a:off x="355600" y="1320800"/>
          <a:ext cx="11295063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77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39157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2.5.2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概率密度函数和分布律可视化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864299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7" name="Document" r:id="rId4" imgW="11491865" imgH="3945984" progId="Word.Document.12">
                  <p:embed/>
                </p:oleObj>
              </mc:Choice>
              <mc:Fallback>
                <p:oleObj name="Document" r:id="rId4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73819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5604755"/>
              </p:ext>
            </p:extLst>
          </p:nvPr>
        </p:nvGraphicFramePr>
        <p:xfrm>
          <a:off x="367506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E074E3D9-AF65-42A9-A283-82F537CD23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6674668"/>
              </p:ext>
            </p:extLst>
          </p:nvPr>
        </p:nvGraphicFramePr>
        <p:xfrm>
          <a:off x="373063" y="3403600"/>
          <a:ext cx="11277600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7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063" y="3403600"/>
                        <a:ext cx="11277600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82238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283967"/>
              </p:ext>
            </p:extLst>
          </p:nvPr>
        </p:nvGraphicFramePr>
        <p:xfrm>
          <a:off x="368299" y="905124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905124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568B66D-A263-4B60-904A-FFFB68C55B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0995102"/>
              </p:ext>
            </p:extLst>
          </p:nvPr>
        </p:nvGraphicFramePr>
        <p:xfrm>
          <a:off x="733822" y="1670621"/>
          <a:ext cx="11277600" cy="4452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02" name="Document" r:id="rId6" imgW="11514849" imgH="4549022" progId="Word.Document.12">
                  <p:embed/>
                </p:oleObj>
              </mc:Choice>
              <mc:Fallback>
                <p:oleObj name="Document" r:id="rId6" imgW="11514849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3822" y="1670621"/>
                        <a:ext cx="11277600" cy="4452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64893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54482"/>
              </p:ext>
            </p:extLst>
          </p:nvPr>
        </p:nvGraphicFramePr>
        <p:xfrm>
          <a:off x="290563" y="856670"/>
          <a:ext cx="11295063" cy="612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22" name="Document" r:id="rId4" imgW="11537474" imgH="6260386" progId="Word.Document.12">
                  <p:embed/>
                </p:oleObj>
              </mc:Choice>
              <mc:Fallback>
                <p:oleObj name="Document" r:id="rId4" imgW="11537474" imgH="62603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0563" y="856670"/>
                        <a:ext cx="11295063" cy="612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88070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224725"/>
              </p:ext>
            </p:extLst>
          </p:nvPr>
        </p:nvGraphicFramePr>
        <p:xfrm>
          <a:off x="368299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228FECB-C47E-4A4E-BBEF-5FA6007FDB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192542"/>
              </p:ext>
            </p:extLst>
          </p:nvPr>
        </p:nvGraphicFramePr>
        <p:xfrm>
          <a:off x="456405" y="1819028"/>
          <a:ext cx="11277600" cy="416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5" name="Document" r:id="rId6" imgW="11469241" imgH="4248581" progId="Word.Document.12">
                  <p:embed/>
                </p:oleObj>
              </mc:Choice>
              <mc:Fallback>
                <p:oleObj name="Document" r:id="rId6" imgW="11469241" imgH="42485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6405" y="1819028"/>
                        <a:ext cx="11277600" cy="416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52478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5864455"/>
              </p:ext>
            </p:extLst>
          </p:nvPr>
        </p:nvGraphicFramePr>
        <p:xfrm>
          <a:off x="446881" y="1201216"/>
          <a:ext cx="11295063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45" name="Document" r:id="rId4" imgW="11514849" imgH="5576847" progId="Word.Document.12">
                  <p:embed/>
                </p:oleObj>
              </mc:Choice>
              <mc:Fallback>
                <p:oleObj name="Document" r:id="rId4" imgW="11514849" imgH="55768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201216"/>
                        <a:ext cx="11295063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37467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655744"/>
              </p:ext>
            </p:extLst>
          </p:nvPr>
        </p:nvGraphicFramePr>
        <p:xfrm>
          <a:off x="136507" y="962359"/>
          <a:ext cx="11537474" cy="62460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69" name="Document" r:id="rId4" imgW="11537474" imgH="6246011" progId="Word.Document.12">
                  <p:embed/>
                </p:oleObj>
              </mc:Choice>
              <mc:Fallback>
                <p:oleObj name="Document" r:id="rId4" imgW="11537474" imgH="624601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6507" y="962359"/>
                        <a:ext cx="11537474" cy="62460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46850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286775"/>
              </p:ext>
            </p:extLst>
          </p:nvPr>
        </p:nvGraphicFramePr>
        <p:xfrm>
          <a:off x="446881" y="1024816"/>
          <a:ext cx="11295063" cy="551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9" name="Document" r:id="rId4" imgW="11537474" imgH="5649801" progId="Word.Document.12">
                  <p:embed/>
                </p:oleObj>
              </mc:Choice>
              <mc:Fallback>
                <p:oleObj name="Document" r:id="rId4" imgW="11537474" imgH="564980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024816"/>
                        <a:ext cx="11295063" cy="551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00201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39718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0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51408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6039717"/>
              </p:ext>
            </p:extLst>
          </p:nvPr>
        </p:nvGraphicFramePr>
        <p:xfrm>
          <a:off x="370681" y="1111030"/>
          <a:ext cx="11447463" cy="5214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17" name="Document" r:id="rId4" imgW="11640900" imgH="5324203" progId="Word.Document.12">
                  <p:embed/>
                </p:oleObj>
              </mc:Choice>
              <mc:Fallback>
                <p:oleObj name="Document" r:id="rId4" imgW="11640900" imgH="53242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681" y="1111030"/>
                        <a:ext cx="11447463" cy="5214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46843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361006"/>
              </p:ext>
            </p:extLst>
          </p:nvPr>
        </p:nvGraphicFramePr>
        <p:xfrm>
          <a:off x="550590" y="996936"/>
          <a:ext cx="10400060" cy="61742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64" name="Document" r:id="rId4" imgW="11537474" imgH="6853721" progId="Word.Document.12">
                  <p:embed/>
                </p:oleObj>
              </mc:Choice>
              <mc:Fallback>
                <p:oleObj name="Document" r:id="rId4" imgW="11537474" imgH="685372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0590" y="996936"/>
                        <a:ext cx="10400060" cy="61742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32340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11329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18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779792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2.5scipy.stats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模块简介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7346627"/>
              </p:ext>
            </p:extLst>
          </p:nvPr>
        </p:nvGraphicFramePr>
        <p:xfrm>
          <a:off x="0" y="959291"/>
          <a:ext cx="11734800" cy="6570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12" name="Document" r:id="rId4" imgW="11933584" imgH="6707095" progId="Word.Document.12">
                  <p:embed/>
                </p:oleObj>
              </mc:Choice>
              <mc:Fallback>
                <p:oleObj name="Document" r:id="rId4" imgW="11933584" imgH="670709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959291"/>
                        <a:ext cx="11734800" cy="6570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7557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55758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62818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557586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数值计算工具</a:t>
            </a: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NumPy</a:t>
            </a:r>
            <a:endParaRPr lang="zh-CN" altLang="en-US" sz="3700" b="1" dirty="0">
              <a:solidFill>
                <a:srgbClr val="31909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59081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66142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59081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62405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69465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62405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数据处理工具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Pandas</a:t>
            </a:r>
            <a:endParaRPr lang="zh-CN" altLang="en-US" sz="3700" b="1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60421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67481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60421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Matplotlib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可视化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559003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566063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559003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scipy.stats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模块简介</a:t>
            </a:r>
          </a:p>
        </p:txBody>
      </p:sp>
    </p:spTree>
    <p:extLst>
      <p:ext uri="{BB962C8B-B14F-4D97-AF65-F5344CB8AC3E}">
        <p14:creationId xmlns:p14="http://schemas.microsoft.com/office/powerpoint/2010/main" val="26974459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  <p:bldP spid="18" grpId="0"/>
      <p:bldP spid="20" grpId="0"/>
      <p:bldP spid="21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77861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83213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606910"/>
              </p:ext>
            </p:extLst>
          </p:nvPr>
        </p:nvGraphicFramePr>
        <p:xfrm>
          <a:off x="355600" y="1320800"/>
          <a:ext cx="11295063" cy="484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7" name="Document" r:id="rId4" imgW="11537474" imgH="4957637" progId="Word.Document.12">
                  <p:embed/>
                </p:oleObj>
              </mc:Choice>
              <mc:Fallback>
                <p:oleObj name="Document" r:id="rId4" imgW="11537474" imgH="495763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843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3292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8894587"/>
              </p:ext>
            </p:extLst>
          </p:nvPr>
        </p:nvGraphicFramePr>
        <p:xfrm>
          <a:off x="368299" y="105424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424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4A7D43AE-6212-4AA1-8012-B29D2AC54F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674629"/>
              </p:ext>
            </p:extLst>
          </p:nvPr>
        </p:nvGraphicFramePr>
        <p:xfrm>
          <a:off x="474663" y="4724400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8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4663" y="4724400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27186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9181718"/>
              </p:ext>
            </p:extLst>
          </p:nvPr>
        </p:nvGraphicFramePr>
        <p:xfrm>
          <a:off x="1586327" y="1030287"/>
          <a:ext cx="9165289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5" name="Document" r:id="rId4" imgW="11537474" imgH="7344274" progId="Word.Document.12">
                  <p:embed/>
                </p:oleObj>
              </mc:Choice>
              <mc:Fallback>
                <p:oleObj name="Document" r:id="rId4" imgW="11537474" imgH="734427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6327" y="1030287"/>
                        <a:ext cx="9165289" cy="582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66512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032556"/>
              </p:ext>
            </p:extLst>
          </p:nvPr>
        </p:nvGraphicFramePr>
        <p:xfrm>
          <a:off x="355600" y="1320800"/>
          <a:ext cx="11295063" cy="419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39" name="Document" r:id="rId4" imgW="11537474" imgH="4295660" progId="Word.Document.12">
                  <p:embed/>
                </p:oleObj>
              </mc:Choice>
              <mc:Fallback>
                <p:oleObj name="Document" r:id="rId4" imgW="11537474" imgH="42956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19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16432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520733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45327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056329"/>
              </p:ext>
            </p:extLst>
          </p:nvPr>
        </p:nvGraphicFramePr>
        <p:xfrm>
          <a:off x="446881" y="1233487"/>
          <a:ext cx="11295063" cy="485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5" name="Document" r:id="rId4" imgW="11537474" imgH="4973449" progId="Word.Document.12">
                  <p:embed/>
                </p:oleObj>
              </mc:Choice>
              <mc:Fallback>
                <p:oleObj name="Document" r:id="rId4" imgW="11537474" imgH="497344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233487"/>
                        <a:ext cx="11295063" cy="485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29895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58608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55754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862540"/>
              </p:ext>
            </p:extLst>
          </p:nvPr>
        </p:nvGraphicFramePr>
        <p:xfrm>
          <a:off x="446881" y="967509"/>
          <a:ext cx="11295063" cy="5656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3" name="Document" r:id="rId4" imgW="11537474" imgH="5789959" progId="Word.Document.12">
                  <p:embed/>
                </p:oleObj>
              </mc:Choice>
              <mc:Fallback>
                <p:oleObj name="Document" r:id="rId4" imgW="11537474" imgH="578995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967509"/>
                        <a:ext cx="11295063" cy="5656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93339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843615"/>
              </p:ext>
            </p:extLst>
          </p:nvPr>
        </p:nvGraphicFramePr>
        <p:xfrm>
          <a:off x="355600" y="1320800"/>
          <a:ext cx="11295063" cy="428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7" name="Document" r:id="rId4" imgW="11537474" imgH="4389817" progId="Word.Document.12">
                  <p:embed/>
                </p:oleObj>
              </mc:Choice>
              <mc:Fallback>
                <p:oleObj name="Document" r:id="rId4" imgW="11537474" imgH="438981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28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63048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064580"/>
              </p:ext>
            </p:extLst>
          </p:nvPr>
        </p:nvGraphicFramePr>
        <p:xfrm>
          <a:off x="355600" y="1320800"/>
          <a:ext cx="11295063" cy="424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24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数组的运算、通用函数和广播运算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846129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05279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40113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67857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666327"/>
              </p:ext>
            </p:extLst>
          </p:nvPr>
        </p:nvGraphicFramePr>
        <p:xfrm>
          <a:off x="373063" y="1473200"/>
          <a:ext cx="112934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5" name="Document" r:id="rId4" imgW="11537474" imgH="4155143" progId="Word.Document.12">
                  <p:embed/>
                </p:oleObj>
              </mc:Choice>
              <mc:Fallback>
                <p:oleObj name="Document" r:id="rId4" imgW="11537474" imgH="41551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063" y="1473200"/>
                        <a:ext cx="112934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08938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429596"/>
              </p:ext>
            </p:extLst>
          </p:nvPr>
        </p:nvGraphicFramePr>
        <p:xfrm>
          <a:off x="446882" y="988387"/>
          <a:ext cx="11295062" cy="531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9" name="Document" r:id="rId4" imgW="11537474" imgH="5438127" progId="Word.Document.12">
                  <p:embed/>
                </p:oleObj>
              </mc:Choice>
              <mc:Fallback>
                <p:oleObj name="Document" r:id="rId4" imgW="11537474" imgH="543812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2" y="988387"/>
                        <a:ext cx="11295062" cy="531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7997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9659092"/>
              </p:ext>
            </p:extLst>
          </p:nvPr>
        </p:nvGraphicFramePr>
        <p:xfrm>
          <a:off x="355600" y="1320800"/>
          <a:ext cx="11295063" cy="538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3" name="Document" r:id="rId4" imgW="11537474" imgH="5509643" progId="Word.Document.12">
                  <p:embed/>
                </p:oleObj>
              </mc:Choice>
              <mc:Fallback>
                <p:oleObj name="Document" r:id="rId4" imgW="11537474" imgH="55096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38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41552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42942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2265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631150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73888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199684"/>
              </p:ext>
            </p:extLst>
          </p:nvPr>
        </p:nvGraphicFramePr>
        <p:xfrm>
          <a:off x="355600" y="1320800"/>
          <a:ext cx="11295063" cy="499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9" name="Document" r:id="rId4" imgW="11537474" imgH="5106779" progId="Word.Document.12">
                  <p:embed/>
                </p:oleObj>
              </mc:Choice>
              <mc:Fallback>
                <p:oleObj name="Document" r:id="rId4" imgW="11537474" imgH="51067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995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80760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87108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2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2567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1130945"/>
              </p:ext>
            </p:extLst>
          </p:nvPr>
        </p:nvGraphicFramePr>
        <p:xfrm>
          <a:off x="367506" y="899159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6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899159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01A61FE4-7999-4C71-ADE5-8901A9323F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0587749"/>
              </p:ext>
            </p:extLst>
          </p:nvPr>
        </p:nvGraphicFramePr>
        <p:xfrm>
          <a:off x="190550" y="4711179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61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550" y="4711179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499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数组的创建、属性和操作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487904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8032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189156"/>
              </p:ext>
            </p:extLst>
          </p:nvPr>
        </p:nvGraphicFramePr>
        <p:xfrm>
          <a:off x="455613" y="1068387"/>
          <a:ext cx="112776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1" name="Document" r:id="rId4" imgW="11514849" imgH="5921492" progId="Word.Document.12">
                  <p:embed/>
                </p:oleObj>
              </mc:Choice>
              <mc:Fallback>
                <p:oleObj name="Document" r:id="rId4" imgW="11514849" imgH="592149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5613" y="1068387"/>
                        <a:ext cx="112776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87575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2.1.3  </a:t>
            </a:r>
            <a:r>
              <a:rPr lang="en-US" altLang="zh-CN" sz="3600" b="1" dirty="0" err="1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NumPy.random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模块的随机数生成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061718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49339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797071"/>
              </p:ext>
            </p:extLst>
          </p:nvPr>
        </p:nvGraphicFramePr>
        <p:xfrm>
          <a:off x="355600" y="1320800"/>
          <a:ext cx="11295063" cy="484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9" name="Document" r:id="rId4" imgW="11537474" imgH="4946496" progId="Word.Document.12">
                  <p:embed/>
                </p:oleObj>
              </mc:Choice>
              <mc:Fallback>
                <p:oleObj name="Document" r:id="rId4" imgW="11537474" imgH="49464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843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11239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4785280"/>
              </p:ext>
            </p:extLst>
          </p:nvPr>
        </p:nvGraphicFramePr>
        <p:xfrm>
          <a:off x="1846734" y="1190455"/>
          <a:ext cx="11537474" cy="4759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43" name="Document" r:id="rId4" imgW="11537474" imgH="4759619" progId="Word.Document.12">
                  <p:embed/>
                </p:oleObj>
              </mc:Choice>
              <mc:Fallback>
                <p:oleObj name="Document" r:id="rId4" imgW="11537474" imgH="475961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46734" y="1190455"/>
                        <a:ext cx="11537474" cy="4759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99952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2.1.4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文本文件和二进制文件存取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0184160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37898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2.1.4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文本文件和二进制文件存取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6408151"/>
              </p:ext>
            </p:extLst>
          </p:nvPr>
        </p:nvGraphicFramePr>
        <p:xfrm>
          <a:off x="464344" y="2354606"/>
          <a:ext cx="11260138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1" name="Document" r:id="rId4" imgW="11491865" imgH="3945984" progId="Word.Document.12">
                  <p:embed/>
                </p:oleObj>
              </mc:Choice>
              <mc:Fallback>
                <p:oleObj name="Document" r:id="rId4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4344" y="2354606"/>
                        <a:ext cx="11260138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3DBBF76E-F40D-4534-BB92-1C187CAB05F5}"/>
              </a:ext>
            </a:extLst>
          </p:cNvPr>
          <p:cNvSpPr txBox="1"/>
          <p:nvPr/>
        </p:nvSpPr>
        <p:spPr>
          <a:xfrm>
            <a:off x="190550" y="1622167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2.1.4.1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文本文件的存取</a:t>
            </a:r>
          </a:p>
        </p:txBody>
      </p:sp>
    </p:spTree>
    <p:extLst>
      <p:ext uri="{BB962C8B-B14F-4D97-AF65-F5344CB8AC3E}">
        <p14:creationId xmlns:p14="http://schemas.microsoft.com/office/powerpoint/2010/main" val="35320841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795463"/>
              </p:ext>
            </p:extLst>
          </p:nvPr>
        </p:nvGraphicFramePr>
        <p:xfrm>
          <a:off x="213150" y="877043"/>
          <a:ext cx="11372850" cy="611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5" name="Document" r:id="rId4" imgW="11590264" imgH="6414919" progId="Word.Document.12">
                  <p:embed/>
                </p:oleObj>
              </mc:Choice>
              <mc:Fallback>
                <p:oleObj name="Document" r:id="rId4" imgW="11590264" imgH="641491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150" y="877043"/>
                        <a:ext cx="11372850" cy="611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79586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305603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45020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720573"/>
              </p:ext>
            </p:extLst>
          </p:nvPr>
        </p:nvGraphicFramePr>
        <p:xfrm>
          <a:off x="355600" y="1320800"/>
          <a:ext cx="11295063" cy="531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63" name="Document" r:id="rId4" imgW="11537474" imgH="5438845" progId="Word.Document.12">
                  <p:embed/>
                </p:oleObj>
              </mc:Choice>
              <mc:Fallback>
                <p:oleObj name="Document" r:id="rId4" imgW="11537474" imgH="5438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316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93367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588049"/>
              </p:ext>
            </p:extLst>
          </p:nvPr>
        </p:nvGraphicFramePr>
        <p:xfrm>
          <a:off x="355600" y="1320800"/>
          <a:ext cx="11295063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87" name="Document" r:id="rId4" imgW="11537474" imgH="4838323" progId="Word.Document.12">
                  <p:embed/>
                </p:oleObj>
              </mc:Choice>
              <mc:Fallback>
                <p:oleObj name="Document" r:id="rId4" imgW="11537474" imgH="483832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26084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8307690"/>
              </p:ext>
            </p:extLst>
          </p:nvPr>
        </p:nvGraphicFramePr>
        <p:xfrm>
          <a:off x="355600" y="1320800"/>
          <a:ext cx="11295063" cy="543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1" name="Document" r:id="rId4" imgW="11537474" imgH="5550972" progId="Word.Document.12">
                  <p:embed/>
                </p:oleObj>
              </mc:Choice>
              <mc:Fallback>
                <p:oleObj name="Document" r:id="rId4" imgW="11537474" imgH="555097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43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71161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42551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413361"/>
              </p:ext>
            </p:extLst>
          </p:nvPr>
        </p:nvGraphicFramePr>
        <p:xfrm>
          <a:off x="355600" y="1320800"/>
          <a:ext cx="11295063" cy="5214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5" name="Document" r:id="rId4" imgW="11537474" imgH="5328157" progId="Word.Document.12">
                  <p:embed/>
                </p:oleObj>
              </mc:Choice>
              <mc:Fallback>
                <p:oleObj name="Document" r:id="rId4" imgW="11537474" imgH="532815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214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00052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9978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24147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293450"/>
              </p:ext>
            </p:extLst>
          </p:nvPr>
        </p:nvGraphicFramePr>
        <p:xfrm>
          <a:off x="355600" y="1320800"/>
          <a:ext cx="11295063" cy="433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3" name="Document" r:id="rId4" imgW="11537474" imgH="4436177" progId="Word.Document.12">
                  <p:embed/>
                </p:oleObj>
              </mc:Choice>
              <mc:Fallback>
                <p:oleObj name="Document" r:id="rId4" imgW="11537474" imgH="443617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33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53482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1998528"/>
              </p:ext>
            </p:extLst>
          </p:nvPr>
        </p:nvGraphicFramePr>
        <p:xfrm>
          <a:off x="185738" y="1049338"/>
          <a:ext cx="11244262" cy="550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7" name="Document" r:id="rId4" imgW="11485760" imgH="5636504" progId="Word.Document.12">
                  <p:embed/>
                </p:oleObj>
              </mc:Choice>
              <mc:Fallback>
                <p:oleObj name="Document" r:id="rId4" imgW="11485760" imgH="56365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5738" y="1049338"/>
                        <a:ext cx="11244262" cy="5503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00816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8826757"/>
              </p:ext>
            </p:extLst>
          </p:nvPr>
        </p:nvGraphicFramePr>
        <p:xfrm>
          <a:off x="446881" y="1397794"/>
          <a:ext cx="11295063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32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397794"/>
                        <a:ext cx="11295063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64502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9166893"/>
              </p:ext>
            </p:extLst>
          </p:nvPr>
        </p:nvGraphicFramePr>
        <p:xfrm>
          <a:off x="355600" y="1320800"/>
          <a:ext cx="11295063" cy="550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56" name="Document" r:id="rId4" imgW="11537474" imgH="5636504" progId="Word.Document.12">
                  <p:embed/>
                </p:oleObj>
              </mc:Choice>
              <mc:Fallback>
                <p:oleObj name="Document" r:id="rId4" imgW="11537474" imgH="56365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503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93789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327009"/>
              </p:ext>
            </p:extLst>
          </p:nvPr>
        </p:nvGraphicFramePr>
        <p:xfrm>
          <a:off x="438150" y="933450"/>
          <a:ext cx="112395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80" name="Document" r:id="rId4" imgW="11514849" imgH="5931914" progId="Word.Document.12">
                  <p:embed/>
                </p:oleObj>
              </mc:Choice>
              <mc:Fallback>
                <p:oleObj name="Document" r:id="rId4" imgW="11514849" imgH="59319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8150" y="933450"/>
                        <a:ext cx="112395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944724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2.1.4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文本文件和二进制文件存取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1018034"/>
              </p:ext>
            </p:extLst>
          </p:nvPr>
        </p:nvGraphicFramePr>
        <p:xfrm>
          <a:off x="334566" y="2355322"/>
          <a:ext cx="11260138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52" name="Document" r:id="rId4" imgW="11491865" imgH="3945984" progId="Word.Document.12">
                  <p:embed/>
                </p:oleObj>
              </mc:Choice>
              <mc:Fallback>
                <p:oleObj name="Document" r:id="rId4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566" y="2355322"/>
                        <a:ext cx="11260138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3DBBF76E-F40D-4534-BB92-1C187CAB05F5}"/>
              </a:ext>
            </a:extLst>
          </p:cNvPr>
          <p:cNvSpPr txBox="1"/>
          <p:nvPr/>
        </p:nvSpPr>
        <p:spPr>
          <a:xfrm>
            <a:off x="190550" y="1622167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2.1.4.2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二进制格式文件存取</a:t>
            </a:r>
          </a:p>
        </p:txBody>
      </p:sp>
    </p:spTree>
    <p:extLst>
      <p:ext uri="{BB962C8B-B14F-4D97-AF65-F5344CB8AC3E}">
        <p14:creationId xmlns:p14="http://schemas.microsoft.com/office/powerpoint/2010/main" val="23809730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52267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0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00628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0585270"/>
              </p:ext>
            </p:extLst>
          </p:nvPr>
        </p:nvGraphicFramePr>
        <p:xfrm>
          <a:off x="446881" y="997597"/>
          <a:ext cx="11295063" cy="557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4" name="Document" r:id="rId4" imgW="11537474" imgH="5691489" progId="Word.Document.12">
                  <p:embed/>
                </p:oleObj>
              </mc:Choice>
              <mc:Fallback>
                <p:oleObj name="Document" r:id="rId4" imgW="11537474" imgH="56914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997597"/>
                        <a:ext cx="11295063" cy="557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0180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72643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2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174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375329"/>
              </p:ext>
            </p:extLst>
          </p:nvPr>
        </p:nvGraphicFramePr>
        <p:xfrm>
          <a:off x="446881" y="1124020"/>
          <a:ext cx="11295063" cy="543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7" name="Document" r:id="rId4" imgW="11537474" imgH="5563550" progId="Word.Document.12">
                  <p:embed/>
                </p:oleObj>
              </mc:Choice>
              <mc:Fallback>
                <p:oleObj name="Document" r:id="rId4" imgW="11537474" imgH="55635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124020"/>
                        <a:ext cx="11295063" cy="543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081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7587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7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76179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55758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62818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557586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数值计算工具</a:t>
            </a:r>
            <a:r>
              <a:rPr lang="en-US" altLang="zh-CN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NumPy</a:t>
            </a:r>
            <a:endParaRPr lang="zh-CN" altLang="en-US" sz="37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59081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66142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59081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62405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69465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62405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数据处理工具</a:t>
            </a: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Pandas</a:t>
            </a:r>
            <a:endParaRPr lang="zh-CN" altLang="en-US" sz="3700" b="1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60421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67481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60421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Matplotlib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可视化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559003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566063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559003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scipy.stats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模块简介</a:t>
            </a:r>
          </a:p>
        </p:txBody>
      </p:sp>
    </p:spTree>
    <p:extLst>
      <p:ext uri="{BB962C8B-B14F-4D97-AF65-F5344CB8AC3E}">
        <p14:creationId xmlns:p14="http://schemas.microsoft.com/office/powerpoint/2010/main" val="36388653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09258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75980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2.2.1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文件基本操作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658420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98826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1954664"/>
              </p:ext>
            </p:extLst>
          </p:nvPr>
        </p:nvGraphicFramePr>
        <p:xfrm>
          <a:off x="355600" y="1320800"/>
          <a:ext cx="11295063" cy="4097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9" name="Document" r:id="rId4" imgW="11537474" imgH="4190003" progId="Word.Document.12">
                  <p:embed/>
                </p:oleObj>
              </mc:Choice>
              <mc:Fallback>
                <p:oleObj name="Document" r:id="rId4" imgW="11537474" imgH="41900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097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84029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86080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22152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79465"/>
              </p:ext>
            </p:extLst>
          </p:nvPr>
        </p:nvGraphicFramePr>
        <p:xfrm>
          <a:off x="355599" y="132080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599" y="132080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01956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9664"/>
              </p:ext>
            </p:extLst>
          </p:nvPr>
        </p:nvGraphicFramePr>
        <p:xfrm>
          <a:off x="355600" y="1320800"/>
          <a:ext cx="11295063" cy="4386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9" name="Document" r:id="rId4" imgW="11537474" imgH="4490084" progId="Word.Document.12">
                  <p:embed/>
                </p:oleObj>
              </mc:Choice>
              <mc:Fallback>
                <p:oleObj name="Document" r:id="rId4" imgW="11537474" imgH="44900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386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6324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864110"/>
              </p:ext>
            </p:extLst>
          </p:nvPr>
        </p:nvGraphicFramePr>
        <p:xfrm>
          <a:off x="446881" y="1013891"/>
          <a:ext cx="11295063" cy="5656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8" name="Document" r:id="rId4" imgW="11537474" imgH="5789959" progId="Word.Document.12">
                  <p:embed/>
                </p:oleObj>
              </mc:Choice>
              <mc:Fallback>
                <p:oleObj name="Document" r:id="rId4" imgW="11537474" imgH="578995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1013891"/>
                        <a:ext cx="11295063" cy="5656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008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27855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14883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539036"/>
              </p:ext>
            </p:extLst>
          </p:nvPr>
        </p:nvGraphicFramePr>
        <p:xfrm>
          <a:off x="326469" y="1154796"/>
          <a:ext cx="11537474" cy="4946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7" name="Document" r:id="rId4" imgW="11537474" imgH="4946496" progId="Word.Document.12">
                  <p:embed/>
                </p:oleObj>
              </mc:Choice>
              <mc:Fallback>
                <p:oleObj name="Document" r:id="rId4" imgW="11537474" imgH="49464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6469" y="1154796"/>
                        <a:ext cx="11537474" cy="4946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8953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5118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03069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3248027"/>
              </p:ext>
            </p:extLst>
          </p:nvPr>
        </p:nvGraphicFramePr>
        <p:xfrm>
          <a:off x="446881" y="926828"/>
          <a:ext cx="11295063" cy="3878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6" name="Document" r:id="rId4" imgW="11537474" imgH="3969344" progId="Word.Document.12">
                  <p:embed/>
                </p:oleObj>
              </mc:Choice>
              <mc:Fallback>
                <p:oleObj name="Document" r:id="rId4" imgW="11537474" imgH="39693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6881" y="926828"/>
                        <a:ext cx="11295063" cy="3878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6D1D384-AC4B-4BF9-B3D9-A89B115AC5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905879"/>
              </p:ext>
            </p:extLst>
          </p:nvPr>
        </p:nvGraphicFramePr>
        <p:xfrm>
          <a:off x="464344" y="4509914"/>
          <a:ext cx="11277600" cy="387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7" name="Document" r:id="rId6" imgW="11514849" imgH="3961797" progId="Word.Document.12">
                  <p:embed/>
                </p:oleObj>
              </mc:Choice>
              <mc:Fallback>
                <p:oleObj name="Document" r:id="rId6" imgW="11514849" imgH="396179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4344" y="4509914"/>
                        <a:ext cx="11277600" cy="387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4969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2.2.2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文本文件的读写操作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5367269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72925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405890"/>
              </p:ext>
            </p:extLst>
          </p:nvPr>
        </p:nvGraphicFramePr>
        <p:xfrm>
          <a:off x="355600" y="1320800"/>
          <a:ext cx="11295063" cy="5113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3" name="Document" r:id="rId4" imgW="11537474" imgH="5229327" progId="Word.Document.12">
                  <p:embed/>
                </p:oleObj>
              </mc:Choice>
              <mc:Fallback>
                <p:oleObj name="Document" r:id="rId4" imgW="11537474" imgH="522932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5113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93212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186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8632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4079504"/>
              </p:ext>
            </p:extLst>
          </p:nvPr>
        </p:nvGraphicFramePr>
        <p:xfrm>
          <a:off x="355600" y="1320800"/>
          <a:ext cx="11295063" cy="43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1" name="Document" r:id="rId4" imgW="11537474" imgH="4459178" progId="Word.Document.12">
                  <p:embed/>
                </p:oleObj>
              </mc:Choice>
              <mc:Fallback>
                <p:oleObj name="Document" r:id="rId4" imgW="11537474" imgH="445917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351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13669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0042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8323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804875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96288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9904915"/>
              </p:ext>
            </p:extLst>
          </p:nvPr>
        </p:nvGraphicFramePr>
        <p:xfrm>
          <a:off x="355600" y="1320800"/>
          <a:ext cx="11295063" cy="414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32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14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23467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7821458"/>
              </p:ext>
            </p:extLst>
          </p:nvPr>
        </p:nvGraphicFramePr>
        <p:xfrm>
          <a:off x="0" y="1268244"/>
          <a:ext cx="14356748" cy="49109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9" name="Document" r:id="rId4" imgW="11537474" imgH="4459178" progId="Word.Document.12">
                  <p:embed/>
                </p:oleObj>
              </mc:Choice>
              <mc:Fallback>
                <p:oleObj name="Document" r:id="rId4" imgW="11537474" imgH="445917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268244"/>
                        <a:ext cx="14356748" cy="49109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42101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0151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510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2.2.3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文件管理方法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6377994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428795A-0B72-4C5A-A663-F08CD11F4E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917906"/>
              </p:ext>
            </p:extLst>
          </p:nvPr>
        </p:nvGraphicFramePr>
        <p:xfrm>
          <a:off x="338138" y="3675063"/>
          <a:ext cx="11261725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9" name="Document" r:id="rId6" imgW="11491865" imgH="3945984" progId="Word.Document.12">
                  <p:embed/>
                </p:oleObj>
              </mc:Choice>
              <mc:Fallback>
                <p:oleObj name="Document" r:id="rId6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8138" y="3675063"/>
                        <a:ext cx="11261725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95469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695020"/>
              </p:ext>
            </p:extLst>
          </p:nvPr>
        </p:nvGraphicFramePr>
        <p:xfrm>
          <a:off x="355600" y="1320800"/>
          <a:ext cx="11295063" cy="4640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21" name="Document" r:id="rId4" imgW="11537474" imgH="4739493" progId="Word.Document.12">
                  <p:embed/>
                </p:oleObj>
              </mc:Choice>
              <mc:Fallback>
                <p:oleObj name="Document" r:id="rId4" imgW="11537474" imgH="47394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640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8313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598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14062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395519"/>
              </p:ext>
            </p:extLst>
          </p:nvPr>
        </p:nvGraphicFramePr>
        <p:xfrm>
          <a:off x="355600" y="1320800"/>
          <a:ext cx="11295063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9" name="Document" r:id="rId4" imgW="11537474" imgH="4990340" progId="Word.Document.12">
                  <p:embed/>
                </p:oleObj>
              </mc:Choice>
              <mc:Fallback>
                <p:oleObj name="Document" r:id="rId4" imgW="11537474" imgH="4990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72646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75354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91969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文件操作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7206090"/>
              </p:ext>
            </p:extLst>
          </p:nvPr>
        </p:nvGraphicFramePr>
        <p:xfrm>
          <a:off x="355600" y="1320800"/>
          <a:ext cx="11295063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18" name="Document" r:id="rId4" imgW="11537474" imgH="4679836" progId="Word.Document.12">
                  <p:embed/>
                </p:oleObj>
              </mc:Choice>
              <mc:Fallback>
                <p:oleObj name="Document" r:id="rId4" imgW="11537474" imgH="467983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24969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55758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62818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557586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数值计算工具</a:t>
            </a:r>
            <a:r>
              <a:rPr lang="en-US" altLang="zh-CN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NumPy</a:t>
            </a:r>
            <a:endParaRPr lang="zh-CN" altLang="en-US" sz="37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59081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66142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59081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362405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69465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362405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数据处理工具</a:t>
            </a: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Pandas</a:t>
            </a:r>
            <a:endParaRPr lang="zh-CN" altLang="en-US" sz="3700" b="1" dirty="0">
              <a:solidFill>
                <a:srgbClr val="31909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460421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467481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460421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Matplotlib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可视化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5590034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566063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5590034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scipy.stats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模块简介</a:t>
            </a:r>
          </a:p>
        </p:txBody>
      </p:sp>
    </p:spTree>
    <p:extLst>
      <p:ext uri="{BB962C8B-B14F-4D97-AF65-F5344CB8AC3E}">
        <p14:creationId xmlns:p14="http://schemas.microsoft.com/office/powerpoint/2010/main" val="39202763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93344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60323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数值计算工具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NumPy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524269"/>
              </p:ext>
            </p:extLst>
          </p:nvPr>
        </p:nvGraphicFramePr>
        <p:xfrm>
          <a:off x="361950" y="1314450"/>
          <a:ext cx="1171575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6" name="Document" r:id="rId4" imgW="11942562" imgH="5032028" progId="Word.Document.12">
                  <p:embed/>
                </p:oleObj>
              </mc:Choice>
              <mc:Fallback>
                <p:oleObj name="Document" r:id="rId4" imgW="11942562" imgH="50320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14450"/>
                        <a:ext cx="1171575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6984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260316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8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8028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597992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1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367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2.3.1  Pandas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的序列与数据框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5175452"/>
              </p:ext>
            </p:extLst>
          </p:nvPr>
        </p:nvGraphicFramePr>
        <p:xfrm>
          <a:off x="338138" y="17446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8138" y="17446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7BF8C391-DAA0-4E77-A32A-6827B87D57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8194912"/>
              </p:ext>
            </p:extLst>
          </p:nvPr>
        </p:nvGraphicFramePr>
        <p:xfrm>
          <a:off x="338138" y="4013200"/>
          <a:ext cx="11261725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4" name="Document" r:id="rId6" imgW="11491865" imgH="3945984" progId="Word.Document.12">
                  <p:embed/>
                </p:oleObj>
              </mc:Choice>
              <mc:Fallback>
                <p:oleObj name="Document" r:id="rId6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8138" y="4013200"/>
                        <a:ext cx="11261725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73468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74540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3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70924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10870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9769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210347"/>
              </p:ext>
            </p:extLst>
          </p:nvPr>
        </p:nvGraphicFramePr>
        <p:xfrm>
          <a:off x="33351" y="996447"/>
          <a:ext cx="11868150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085" name="Document" r:id="rId4" imgW="12093034" imgH="6026430" progId="Word.Document.12">
                  <p:embed/>
                </p:oleObj>
              </mc:Choice>
              <mc:Fallback>
                <p:oleObj name="Document" r:id="rId4" imgW="12093034" imgH="602643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51" y="996447"/>
                        <a:ext cx="11868150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88643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8542023"/>
              </p:ext>
            </p:extLst>
          </p:nvPr>
        </p:nvGraphicFramePr>
        <p:xfrm>
          <a:off x="355600" y="1320800"/>
          <a:ext cx="11295063" cy="419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109" name="Document" r:id="rId4" imgW="11537474" imgH="4289191" progId="Word.Document.12">
                  <p:embed/>
                </p:oleObj>
              </mc:Choice>
              <mc:Fallback>
                <p:oleObj name="Document" r:id="rId4" imgW="11537474" imgH="4289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19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43705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410823"/>
              </p:ext>
            </p:extLst>
          </p:nvPr>
        </p:nvGraphicFramePr>
        <p:xfrm>
          <a:off x="368299" y="958629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958629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C9519B5B-C288-4605-AC08-DC83448B88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7167282"/>
              </p:ext>
            </p:extLst>
          </p:nvPr>
        </p:nvGraphicFramePr>
        <p:xfrm>
          <a:off x="373063" y="34210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4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3063" y="34210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51136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122540"/>
              </p:ext>
            </p:extLst>
          </p:nvPr>
        </p:nvGraphicFramePr>
        <p:xfrm>
          <a:off x="355600" y="1320800"/>
          <a:ext cx="11295063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7" name="Document" r:id="rId4" imgW="11537474" imgH="4879651" progId="Word.Document.12">
                  <p:embed/>
                </p:oleObj>
              </mc:Choice>
              <mc:Fallback>
                <p:oleObj name="Document" r:id="rId4" imgW="11537474" imgH="48796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600" y="1320800"/>
                        <a:ext cx="11295063" cy="477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38984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数据处理工具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Pandas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395091"/>
              </p:ext>
            </p:extLst>
          </p:nvPr>
        </p:nvGraphicFramePr>
        <p:xfrm>
          <a:off x="368299" y="1123854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9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123854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648AB3D-AD16-4999-A2DA-9FB66B12A1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5805220"/>
              </p:ext>
            </p:extLst>
          </p:nvPr>
        </p:nvGraphicFramePr>
        <p:xfrm>
          <a:off x="355600" y="3573463"/>
          <a:ext cx="112776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9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5600" y="3573463"/>
                        <a:ext cx="11277600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32241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我的主题色">
      <a:dk1>
        <a:sysClr val="windowText" lastClr="000000"/>
      </a:dk1>
      <a:lt1>
        <a:sysClr val="window" lastClr="FFFFFF"/>
      </a:lt1>
      <a:dk2>
        <a:srgbClr val="E6325C"/>
      </a:dk2>
      <a:lt2>
        <a:srgbClr val="E6325C"/>
      </a:lt2>
      <a:accent1>
        <a:srgbClr val="A3CD39"/>
      </a:accent1>
      <a:accent2>
        <a:srgbClr val="A3CD39"/>
      </a:accent2>
      <a:accent3>
        <a:srgbClr val="4EC0A5"/>
      </a:accent3>
      <a:accent4>
        <a:srgbClr val="4EC0A5"/>
      </a:accent4>
      <a:accent5>
        <a:srgbClr val="E4BE33"/>
      </a:accent5>
      <a:accent6>
        <a:srgbClr val="E4BE3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极目远眺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2381</TotalTime>
  <Words>1617</Words>
  <Application>Microsoft Office PowerPoint</Application>
  <PresentationFormat>自定义</PresentationFormat>
  <Paragraphs>641</Paragraphs>
  <Slides>194</Slides>
  <Notes>189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194</vt:i4>
      </vt:variant>
    </vt:vector>
  </HeadingPairs>
  <TitlesOfParts>
    <vt:vector size="205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Office 主题​​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43</cp:revision>
  <dcterms:created xsi:type="dcterms:W3CDTF">2015-04-23T03:04:04Z</dcterms:created>
  <dcterms:modified xsi:type="dcterms:W3CDTF">2020-03-02T14:33:00Z</dcterms:modified>
</cp:coreProperties>
</file>

<file path=docProps/thumbnail.jpeg>
</file>